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heme/theme5.xml" ContentType="application/vnd.openxmlformats-officedocument.them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6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10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11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0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64" r:id="rId3"/>
    <p:sldMasterId id="2147483667" r:id="rId4"/>
  </p:sldMasterIdLst>
  <p:notesMasterIdLst>
    <p:notesMasterId r:id="rId29"/>
  </p:notesMasterIdLst>
  <p:sldIdLst>
    <p:sldId id="312" r:id="rId5"/>
    <p:sldId id="267" r:id="rId6"/>
    <p:sldId id="259" r:id="rId7"/>
    <p:sldId id="350" r:id="rId8"/>
    <p:sldId id="313" r:id="rId9"/>
    <p:sldId id="261" r:id="rId10"/>
    <p:sldId id="280" r:id="rId11"/>
    <p:sldId id="295" r:id="rId12"/>
    <p:sldId id="296" r:id="rId13"/>
    <p:sldId id="281" r:id="rId14"/>
    <p:sldId id="263" r:id="rId15"/>
    <p:sldId id="348" r:id="rId16"/>
    <p:sldId id="349" r:id="rId17"/>
    <p:sldId id="297" r:id="rId18"/>
    <p:sldId id="298" r:id="rId19"/>
    <p:sldId id="311" r:id="rId20"/>
    <p:sldId id="282" r:id="rId21"/>
    <p:sldId id="334" r:id="rId22"/>
    <p:sldId id="336" r:id="rId23"/>
    <p:sldId id="266" r:id="rId24"/>
    <p:sldId id="339" r:id="rId25"/>
    <p:sldId id="340" r:id="rId26"/>
    <p:sldId id="345" r:id="rId27"/>
    <p:sldId id="283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B3"/>
    <a:srgbClr val="00627A"/>
    <a:srgbClr val="3A61C4"/>
    <a:srgbClr val="56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93" autoAdjust="0"/>
    <p:restoredTop sz="94660"/>
  </p:normalViewPr>
  <p:slideViewPr>
    <p:cSldViewPr snapToGrid="0">
      <p:cViewPr varScale="1">
        <p:scale>
          <a:sx n="90" d="100"/>
          <a:sy n="90" d="100"/>
        </p:scale>
        <p:origin x="18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10F43-9943-4F56-AA32-5ABA5385C037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55420-1987-46FF-8B5B-44A3A56AFA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4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.png"/><Relationship Id="rId5" Type="http://schemas.openxmlformats.org/officeDocument/2006/relationships/tags" Target="../tags/tag15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image" Target="../media/image5.png"/><Relationship Id="rId4" Type="http://schemas.openxmlformats.org/officeDocument/2006/relationships/tags" Target="../tags/tag23.xml"/><Relationship Id="rId9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6.png"/><Relationship Id="rId5" Type="http://schemas.openxmlformats.org/officeDocument/2006/relationships/tags" Target="../tags/tag31.xml"/><Relationship Id="rId10" Type="http://schemas.openxmlformats.org/officeDocument/2006/relationships/image" Target="../media/image2.png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5.png"/><Relationship Id="rId5" Type="http://schemas.openxmlformats.org/officeDocument/2006/relationships/tags" Target="../tags/tag39.xml"/><Relationship Id="rId10" Type="http://schemas.openxmlformats.org/officeDocument/2006/relationships/image" Target="../media/image2.png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5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4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9.png"/><Relationship Id="rId5" Type="http://schemas.openxmlformats.org/officeDocument/2006/relationships/tags" Target="../tags/tag57.xml"/><Relationship Id="rId10" Type="http://schemas.openxmlformats.org/officeDocument/2006/relationships/image" Target="../media/image8.png"/><Relationship Id="rId4" Type="http://schemas.openxmlformats.org/officeDocument/2006/relationships/tags" Target="../tags/tag56.xml"/><Relationship Id="rId9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5.png"/><Relationship Id="rId5" Type="http://schemas.openxmlformats.org/officeDocument/2006/relationships/tags" Target="../tags/tag67.xml"/><Relationship Id="rId10" Type="http://schemas.openxmlformats.org/officeDocument/2006/relationships/image" Target="../media/image2.png"/><Relationship Id="rId4" Type="http://schemas.openxmlformats.org/officeDocument/2006/relationships/tags" Target="../tags/tag66.xml"/><Relationship Id="rId9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5.png"/><Relationship Id="rId4" Type="http://schemas.openxmlformats.org/officeDocument/2006/relationships/tags" Target="../tags/tag74.xml"/><Relationship Id="rId9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7.pn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10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2.png"/><Relationship Id="rId5" Type="http://schemas.openxmlformats.org/officeDocument/2006/relationships/tags" Target="../tags/tag88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5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9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9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10" Type="http://schemas.openxmlformats.org/officeDocument/2006/relationships/image" Target="../media/image2.png"/><Relationship Id="rId4" Type="http://schemas.openxmlformats.org/officeDocument/2006/relationships/tags" Target="../tags/tag109.xml"/><Relationship Id="rId9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10" Type="http://schemas.openxmlformats.org/officeDocument/2006/relationships/image" Target="../media/image2.png"/><Relationship Id="rId4" Type="http://schemas.openxmlformats.org/officeDocument/2006/relationships/tags" Target="../tags/tag117.xml"/><Relationship Id="rId9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10" Type="http://schemas.openxmlformats.org/officeDocument/2006/relationships/image" Target="../media/image2.png"/><Relationship Id="rId4" Type="http://schemas.openxmlformats.org/officeDocument/2006/relationships/tags" Target="../tags/tag125.xml"/><Relationship Id="rId9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image" Target="../media/image2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134.xml"/><Relationship Id="rId10" Type="http://schemas.openxmlformats.org/officeDocument/2006/relationships/tags" Target="../tags/tag139.xml"/><Relationship Id="rId4" Type="http://schemas.openxmlformats.org/officeDocument/2006/relationships/tags" Target="../tags/tag133.xml"/><Relationship Id="rId9" Type="http://schemas.openxmlformats.org/officeDocument/2006/relationships/tags" Target="../tags/tag138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-318" y="-317"/>
            <a:ext cx="12192635" cy="6857683"/>
          </a:xfrm>
          <a:prstGeom prst="rect">
            <a:avLst/>
          </a:prstGeom>
        </p:spPr>
      </p:pic>
      <p:pic>
        <p:nvPicPr>
          <p:cNvPr id="4" name="图片 3" descr="C:\Users\Administrator\Desktop\画板 2.png画板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6022467" y="0"/>
            <a:ext cx="6169533" cy="6858000"/>
          </a:xfrm>
          <a:prstGeom prst="rect">
            <a:avLst/>
          </a:prstGeom>
        </p:spPr>
      </p:pic>
      <p:pic>
        <p:nvPicPr>
          <p:cNvPr id="5" name="图片 4" descr="C:\Users\Administrator\Desktop\画板 3.png画板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8275955" y="1345092"/>
            <a:ext cx="3916680" cy="4099224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868680" y="4780332"/>
            <a:ext cx="4801222" cy="1057252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11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6" name="文本占位符 2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68680" y="1010243"/>
            <a:ext cx="2673972" cy="1201514"/>
          </a:xfrm>
          <a:ln>
            <a:noFill/>
          </a:ln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 w="2381" cmpd="sng">
                  <a:noFill/>
                </a:ln>
                <a:solidFill>
                  <a:schemeClr val="dk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7" name="标题 3"/>
          <p:cNvSpPr>
            <a:spLocks noGrp="1"/>
          </p:cNvSpPr>
          <p:nvPr>
            <p:ph type="ctrTitle" idx="3" hasCustomPrompt="1"/>
            <p:custDataLst>
              <p:tags r:id="rId9"/>
            </p:custDataLst>
          </p:nvPr>
        </p:nvSpPr>
        <p:spPr>
          <a:xfrm>
            <a:off x="868680" y="2270177"/>
            <a:ext cx="4801222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2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000" b="1" i="0" u="none" strike="noStrike" kern="1200" cap="none" spc="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雅酷黑 95W" charset="0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pic>
        <p:nvPicPr>
          <p:cNvPr id="7" name="图片 6" descr="画板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7774" y="510693"/>
            <a:ext cx="11617863" cy="5839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318" y="0"/>
            <a:ext cx="12192635" cy="6857683"/>
          </a:xfrm>
          <a:prstGeom prst="rect">
            <a:avLst/>
          </a:prstGeom>
        </p:spPr>
      </p:pic>
      <p:pic>
        <p:nvPicPr>
          <p:cNvPr id="2" name="图片 1" descr="/Users/mac/Desktop/画板 2.png画板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2047" y="1668145"/>
            <a:ext cx="12189100" cy="3556000"/>
          </a:xfrm>
          <a:prstGeom prst="rect">
            <a:avLst/>
          </a:prstGeom>
        </p:spPr>
      </p:pic>
      <p:pic>
        <p:nvPicPr>
          <p:cNvPr id="7" name="图片 6" descr="画板 3"/>
          <p:cNvPicPr/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62618" y="1438090"/>
            <a:ext cx="7838650" cy="39989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4907067" y="2727797"/>
            <a:ext cx="4359808" cy="756862"/>
          </a:xfrm>
          <a:noFill/>
        </p:spPr>
        <p:txBody>
          <a:bodyPr vert="horz" wrap="square" lIns="101600" tIns="38100" rIns="762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300" b="1" i="0" u="none" strike="noStrike" kern="1200" cap="none" spc="5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95W" charset="0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3" hasCustomPrompt="1"/>
            <p:custDataLst>
              <p:tags r:id="rId8"/>
            </p:custDataLst>
          </p:nvPr>
        </p:nvSpPr>
        <p:spPr>
          <a:xfrm>
            <a:off x="4907068" y="3532729"/>
            <a:ext cx="4359814" cy="485768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pic>
        <p:nvPicPr>
          <p:cNvPr id="8" name="图片 7" descr="画板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7774" y="510693"/>
            <a:ext cx="11617863" cy="5839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pic>
        <p:nvPicPr>
          <p:cNvPr id="10" name="图片 9" descr="画板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7774" y="510693"/>
            <a:ext cx="11617863" cy="5839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953" y="0"/>
            <a:ext cx="12192635" cy="6858000"/>
          </a:xfrm>
          <a:prstGeom prst="rect">
            <a:avLst/>
          </a:prstGeom>
        </p:spPr>
      </p:pic>
      <p:pic>
        <p:nvPicPr>
          <p:cNvPr id="6" name="图片 5" descr="画板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5388122"/>
            <a:ext cx="2133888" cy="1469878"/>
          </a:xfrm>
          <a:prstGeom prst="rect">
            <a:avLst/>
          </a:prstGeom>
        </p:spPr>
      </p:pic>
      <p:pic>
        <p:nvPicPr>
          <p:cNvPr id="8" name="图片 7" descr="/Users/mac/Desktop/画板 2.png画板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7445658" y="0"/>
            <a:ext cx="4746342" cy="44112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pic>
        <p:nvPicPr>
          <p:cNvPr id="8" name="图片 7" descr="画板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7774" y="510693"/>
            <a:ext cx="11617863" cy="5839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2023/12/5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pic>
        <p:nvPicPr>
          <p:cNvPr id="7" name="图片 6" descr="画板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7774" y="510693"/>
            <a:ext cx="11617863" cy="58397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pic>
        <p:nvPicPr>
          <p:cNvPr id="2" name="图片 1" descr="画板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7774" y="510693"/>
            <a:ext cx="11617863" cy="58397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-318" y="0"/>
            <a:ext cx="12193829" cy="6858000"/>
          </a:xfrm>
          <a:prstGeom prst="rect">
            <a:avLst/>
          </a:prstGeom>
        </p:spPr>
      </p:pic>
      <p:pic>
        <p:nvPicPr>
          <p:cNvPr id="6" name="图片 5" descr="画板 2"/>
          <p:cNvPicPr/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47435" y="-155"/>
            <a:ext cx="5244565" cy="6857039"/>
          </a:xfrm>
          <a:prstGeom prst="rect">
            <a:avLst/>
          </a:prstGeom>
        </p:spPr>
      </p:pic>
      <p:pic>
        <p:nvPicPr>
          <p:cNvPr id="2" name="图片 1" descr="画板 3"/>
          <p:cNvPicPr/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29285" y="905022"/>
            <a:ext cx="8252457" cy="502317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idx="2" hasCustomPrompt="1"/>
            <p:custDataLst>
              <p:tags r:id="rId7"/>
            </p:custDataLst>
          </p:nvPr>
        </p:nvSpPr>
        <p:spPr>
          <a:xfrm>
            <a:off x="1039812" y="1754187"/>
            <a:ext cx="3161982" cy="1125265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5400" b="0" i="0" u="none" strike="noStrike" kern="1200" cap="none" spc="800" normalizeH="0" baseline="0" noProof="1" dirty="0" err="1">
                <a:solidFill>
                  <a:schemeClr val="dk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9" name="标题 3"/>
          <p:cNvSpPr>
            <a:spLocks noGrp="1"/>
          </p:cNvSpPr>
          <p:nvPr>
            <p:ph type="title" idx="3" hasCustomPrompt="1"/>
            <p:custDataLst>
              <p:tags r:id="rId8"/>
            </p:custDataLst>
          </p:nvPr>
        </p:nvSpPr>
        <p:spPr>
          <a:xfrm>
            <a:off x="1039813" y="2936603"/>
            <a:ext cx="7106602" cy="1037590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800" b="1" i="0" u="none" strike="noStrike" kern="1200" cap="none" spc="6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95W" charset="0"/>
                <a:cs typeface="汉仪雅酷黑 95W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idx="4" hasCustomPrompt="1"/>
            <p:custDataLst>
              <p:tags r:id="rId9"/>
            </p:custDataLst>
          </p:nvPr>
        </p:nvSpPr>
        <p:spPr>
          <a:xfrm>
            <a:off x="1039812" y="4031343"/>
            <a:ext cx="7106602" cy="1075645"/>
          </a:xfrm>
          <a:noFill/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pic>
        <p:nvPicPr>
          <p:cNvPr id="6" name="图片 5" descr="画板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7774" y="510693"/>
            <a:ext cx="11617863" cy="5839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画板 1.png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13053" y="17145"/>
            <a:ext cx="12198985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tags" Target="../tags/tag6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tags" Target="../tags/tag10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ags" Target="../tags/tag9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ags" Target="../tags/tag8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0C0AA-6D8D-40D9-B6A2-80A9562F0CBA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5DB5-6FB5-4EA5-AA2E-B6BA2EFBA7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20B0504020202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雅酷黑 55W" panose="020B0504020202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雅酷黑 55W" panose="020B0504020202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雅酷黑 55W" panose="020B0504020202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雅酷黑 55W" panose="020B0504020202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雅酷黑 55W" panose="020B0504020202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雅酷黑 55W" panose="020B05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5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7" Type="http://schemas.openxmlformats.org/officeDocument/2006/relationships/image" Target="../media/image14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tags" Target="../tags/tag173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75.xml"/><Relationship Id="rId4" Type="http://schemas.openxmlformats.org/officeDocument/2006/relationships/tags" Target="../tags/tag17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18" Type="http://schemas.openxmlformats.org/officeDocument/2006/relationships/tags" Target="../tags/tag193.xml"/><Relationship Id="rId26" Type="http://schemas.openxmlformats.org/officeDocument/2006/relationships/slideLayout" Target="../slideLayouts/slideLayout14.xml"/><Relationship Id="rId3" Type="http://schemas.openxmlformats.org/officeDocument/2006/relationships/tags" Target="../tags/tag178.xml"/><Relationship Id="rId21" Type="http://schemas.openxmlformats.org/officeDocument/2006/relationships/tags" Target="../tags/tag196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tags" Target="../tags/tag192.xml"/><Relationship Id="rId25" Type="http://schemas.openxmlformats.org/officeDocument/2006/relationships/tags" Target="../tags/tag200.xml"/><Relationship Id="rId2" Type="http://schemas.openxmlformats.org/officeDocument/2006/relationships/tags" Target="../tags/tag177.xml"/><Relationship Id="rId16" Type="http://schemas.openxmlformats.org/officeDocument/2006/relationships/tags" Target="../tags/tag191.xml"/><Relationship Id="rId20" Type="http://schemas.openxmlformats.org/officeDocument/2006/relationships/tags" Target="../tags/tag195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tags" Target="../tags/tag199.xml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23" Type="http://schemas.openxmlformats.org/officeDocument/2006/relationships/tags" Target="../tags/tag198.xml"/><Relationship Id="rId10" Type="http://schemas.openxmlformats.org/officeDocument/2006/relationships/tags" Target="../tags/tag185.xml"/><Relationship Id="rId19" Type="http://schemas.openxmlformats.org/officeDocument/2006/relationships/tags" Target="../tags/tag194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Relationship Id="rId22" Type="http://schemas.openxmlformats.org/officeDocument/2006/relationships/tags" Target="../tags/tag197.xml"/><Relationship Id="rId27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20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9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154.xml"/><Relationship Id="rId9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15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16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lvl="0" indent="-228600" algn="l">
              <a:lnSpc>
                <a:spcPct val="120000"/>
              </a:lnSpc>
              <a:spcAft>
                <a:spcPts val="800"/>
              </a:spcAft>
              <a:buSzPct val="100000"/>
              <a:buNone/>
            </a:pPr>
            <a:r>
              <a:rPr lang="zh-CN" altLang="en-US" sz="2200" spc="140" dirty="0">
                <a:solidFill>
                  <a:schemeClr val="dk1"/>
                </a:solidFill>
                <a:sym typeface="+mn-ea"/>
              </a:rPr>
              <a:t>小组成员  ：龚亮  袁浩然 朴慧杰 佧米然</a:t>
            </a:r>
          </a:p>
        </p:txBody>
      </p:sp>
      <p:sp>
        <p:nvSpPr>
          <p:cNvPr id="7" name="文本占位符 5"/>
          <p:cNvSpPr/>
          <p:nvPr>
            <p:custDataLst>
              <p:tags r:id="rId3"/>
            </p:custDataLst>
          </p:nvPr>
        </p:nvSpPr>
        <p:spPr>
          <a:xfrm>
            <a:off x="868680" y="1010243"/>
            <a:ext cx="2673972" cy="1201514"/>
          </a:xfrm>
          <a:prstGeom prst="rect">
            <a:avLst/>
          </a:prstGeom>
          <a:ln>
            <a:noFill/>
          </a:ln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 w="2381" cmpd="sng">
                  <a:noFill/>
                </a:ln>
                <a:solidFill>
                  <a:schemeClr val="dk1"/>
                </a:solidFill>
                <a:uFillTx/>
                <a:latin typeface="Arial" panose="020B0604020202020204" pitchFamily="34" charset="0"/>
                <a:ea typeface="汉仪雅酷黑 55W" panose="020B0504020202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-228600" algn="l">
              <a:lnSpc>
                <a:spcPct val="100000"/>
              </a:lnSpc>
              <a:spcAft>
                <a:spcPts val="800"/>
              </a:spcAft>
              <a:buSzPct val="100000"/>
              <a:buNone/>
            </a:pPr>
            <a:r>
              <a:rPr lang="zh-CN" altLang="en-US" sz="2200" spc="140">
                <a:solidFill>
                  <a:schemeClr val="dk1"/>
                </a:solidFill>
                <a:sym typeface="+mn-ea"/>
              </a:rPr>
              <a:t>指导老师：潘亦 </a:t>
            </a:r>
          </a:p>
        </p:txBody>
      </p:sp>
      <p:sp>
        <p:nvSpPr>
          <p:cNvPr id="8" name="标题 7"/>
          <p:cNvSpPr>
            <a:spLocks noGrp="1"/>
          </p:cNvSpPr>
          <p:nvPr>
            <p:ph type="ctrTitle" idx="3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600" dirty="0">
                <a:solidFill>
                  <a:schemeClr val="dk1"/>
                </a:solidFill>
              </a:rPr>
              <a:t>小组作业展示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30631" y="2700515"/>
            <a:ext cx="9530738" cy="2137571"/>
            <a:chOff x="1385207" y="2760618"/>
            <a:chExt cx="9532435" cy="2137953"/>
          </a:xfrm>
          <a:effectLst/>
        </p:grpSpPr>
        <p:sp>
          <p:nvSpPr>
            <p:cNvPr id="16" name="Rectangle 12_1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22000" b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17864" y="2820853"/>
              <a:ext cx="9421586" cy="2077718"/>
            </a:xfrm>
            <a:prstGeom prst="rect">
              <a:avLst/>
            </a:prstGeom>
            <a:gradFill>
              <a:gsLst>
                <a:gs pos="0">
                  <a:schemeClr val="tx1">
                    <a:alpha val="73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96056" y="2760618"/>
              <a:ext cx="9421586" cy="2077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5353050" y="2155825"/>
            <a:ext cx="1550670" cy="1027430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0" name="等腰三角形 9"/>
          <p:cNvSpPr/>
          <p:nvPr/>
        </p:nvSpPr>
        <p:spPr>
          <a:xfrm rot="10800000">
            <a:off x="5976281" y="3184116"/>
            <a:ext cx="304745" cy="2775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1" name="文本框 10"/>
          <p:cNvSpPr txBox="1"/>
          <p:nvPr/>
        </p:nvSpPr>
        <p:spPr>
          <a:xfrm>
            <a:off x="5779902" y="1620847"/>
            <a:ext cx="653497" cy="13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endParaRPr lang="zh-CN" altLang="en-US" sz="8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41900" y="3462020"/>
            <a:ext cx="2108200" cy="114173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GB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 p14:bounceEnd="30000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animBg="1"/>
          <p:bldP spid="10" grpId="1" animBg="1"/>
          <p:bldP spid="11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animBg="1"/>
          <p:bldP spid="10" grpId="1" animBg="1"/>
          <p:bldP spid="11" grpId="0"/>
          <p:bldP spid="17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909462"/>
            <a:ext cx="12192000" cy="19483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ea typeface="微软雅黑" panose="020B0503020204020204" pitchFamily="34" charset="-122"/>
              </a:rPr>
              <a:t>（</a:t>
            </a:r>
            <a:r>
              <a:rPr lang="en-US" altLang="zh-CN" sz="6000" dirty="0">
                <a:ea typeface="微软雅黑" panose="020B0503020204020204" pitchFamily="34" charset="-122"/>
              </a:rPr>
              <a:t>1</a:t>
            </a:r>
            <a:r>
              <a:rPr lang="zh-CN" altLang="en-US" sz="6000" dirty="0">
                <a:ea typeface="微软雅黑" panose="020B0503020204020204" pitchFamily="34" charset="-122"/>
              </a:rPr>
              <a:t>）程序界面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02DB27-0CE6-499D-A4B0-2DC2EF1E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25081" cy="49094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B04516-8764-42C7-B9E0-879416BC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987" y="0"/>
            <a:ext cx="4921013" cy="4909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85" y="557657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1"/>
                </a:gradFill>
              </a:rPr>
              <a:t>开始界面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63085" y="1384300"/>
            <a:ext cx="3739515" cy="37401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40250" y="552450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1"/>
                </a:gradFill>
              </a:rPr>
              <a:t>下棋过程</a:t>
            </a: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01685" y="1384300"/>
            <a:ext cx="3500755" cy="37395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947150" y="549465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1"/>
                </a:gradFill>
              </a:rPr>
              <a:t>胜利界面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27366E-88EF-499A-A5D4-2BA77AA6F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4" y="1384300"/>
            <a:ext cx="3662326" cy="37395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" y="984885"/>
            <a:ext cx="3502660" cy="4044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955" y="561340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1"/>
                </a:gradFill>
              </a:rPr>
              <a:t>开发者名单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55" y="984885"/>
            <a:ext cx="3862070" cy="4044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73550" y="562102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1"/>
                </a:gradFill>
              </a:rPr>
              <a:t>临时游戏记录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595" y="984250"/>
            <a:ext cx="3771900" cy="404558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435975" y="562102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1"/>
                </a:gradFill>
              </a:rPr>
              <a:t>永久游戏记录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/data/cache/2b6f3bf8f2d731b8536360b61de32af8.jpg2b6f3bf8f2d731b8536360b61de32af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7620000" y="-7"/>
            <a:ext cx="4572000" cy="6858014"/>
          </a:xfrm>
          <a:custGeom>
            <a:avLst/>
            <a:gdLst>
              <a:gd name="connsiteX0" fmla="*/ 0 w 4572000"/>
              <a:gd name="connsiteY0" fmla="*/ 3429014 h 6858014"/>
              <a:gd name="connsiteX1" fmla="*/ 4572000 w 4572000"/>
              <a:gd name="connsiteY1" fmla="*/ 3429014 h 6858014"/>
              <a:gd name="connsiteX2" fmla="*/ 4572000 w 4572000"/>
              <a:gd name="connsiteY2" fmla="*/ 6858014 h 6858014"/>
              <a:gd name="connsiteX3" fmla="*/ 0 w 4572000"/>
              <a:gd name="connsiteY3" fmla="*/ 6858014 h 6858014"/>
              <a:gd name="connsiteX4" fmla="*/ 0 w 4572000"/>
              <a:gd name="connsiteY4" fmla="*/ 5867400 h 6858014"/>
              <a:gd name="connsiteX5" fmla="*/ 1872343 w 4572000"/>
              <a:gd name="connsiteY5" fmla="*/ 5867400 h 6858014"/>
              <a:gd name="connsiteX6" fmla="*/ 1872343 w 4572000"/>
              <a:gd name="connsiteY6" fmla="*/ 5649686 h 6858014"/>
              <a:gd name="connsiteX7" fmla="*/ 0 w 4572000"/>
              <a:gd name="connsiteY7" fmla="*/ 5649686 h 6858014"/>
              <a:gd name="connsiteX8" fmla="*/ 2449286 w 4572000"/>
              <a:gd name="connsiteY8" fmla="*/ 2809285 h 6858014"/>
              <a:gd name="connsiteX9" fmla="*/ 2449286 w 4572000"/>
              <a:gd name="connsiteY9" fmla="*/ 3026999 h 6858014"/>
              <a:gd name="connsiteX10" fmla="*/ 4571902 w 4572000"/>
              <a:gd name="connsiteY10" fmla="*/ 3026999 h 6858014"/>
              <a:gd name="connsiteX11" fmla="*/ 4571902 w 4572000"/>
              <a:gd name="connsiteY11" fmla="*/ 2809285 h 6858014"/>
              <a:gd name="connsiteX12" fmla="*/ 0 w 4572000"/>
              <a:gd name="connsiteY12" fmla="*/ 0 h 6858014"/>
              <a:gd name="connsiteX13" fmla="*/ 4572000 w 4572000"/>
              <a:gd name="connsiteY13" fmla="*/ 0 h 6858014"/>
              <a:gd name="connsiteX14" fmla="*/ 4572000 w 4572000"/>
              <a:gd name="connsiteY14" fmla="*/ 3429000 h 6858014"/>
              <a:gd name="connsiteX15" fmla="*/ 0 w 4572000"/>
              <a:gd name="connsiteY15" fmla="*/ 3429000 h 6858014"/>
              <a:gd name="connsiteX16" fmla="*/ 0 w 4572000"/>
              <a:gd name="connsiteY16" fmla="*/ 1208314 h 6858014"/>
              <a:gd name="connsiteX17" fmla="*/ 1872343 w 4572000"/>
              <a:gd name="connsiteY17" fmla="*/ 1208314 h 6858014"/>
              <a:gd name="connsiteX18" fmla="*/ 1872343 w 4572000"/>
              <a:gd name="connsiteY18" fmla="*/ 990600 h 6858014"/>
              <a:gd name="connsiteX19" fmla="*/ 0 w 4572000"/>
              <a:gd name="connsiteY19" fmla="*/ 990600 h 685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72000" h="6858014">
                <a:moveTo>
                  <a:pt x="0" y="3429014"/>
                </a:moveTo>
                <a:lnTo>
                  <a:pt x="4572000" y="3429014"/>
                </a:lnTo>
                <a:lnTo>
                  <a:pt x="4572000" y="6858014"/>
                </a:lnTo>
                <a:lnTo>
                  <a:pt x="0" y="6858014"/>
                </a:lnTo>
                <a:lnTo>
                  <a:pt x="0" y="5867400"/>
                </a:lnTo>
                <a:lnTo>
                  <a:pt x="1872343" y="5867400"/>
                </a:lnTo>
                <a:lnTo>
                  <a:pt x="1872343" y="5649686"/>
                </a:lnTo>
                <a:lnTo>
                  <a:pt x="0" y="5649686"/>
                </a:lnTo>
                <a:close/>
                <a:moveTo>
                  <a:pt x="2449286" y="2809285"/>
                </a:moveTo>
                <a:lnTo>
                  <a:pt x="2449286" y="3026999"/>
                </a:lnTo>
                <a:lnTo>
                  <a:pt x="4571902" y="3026999"/>
                </a:lnTo>
                <a:lnTo>
                  <a:pt x="4571902" y="2809285"/>
                </a:lnTo>
                <a:close/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lnTo>
                  <a:pt x="0" y="1208314"/>
                </a:lnTo>
                <a:lnTo>
                  <a:pt x="1872343" y="1208314"/>
                </a:lnTo>
                <a:lnTo>
                  <a:pt x="1872343" y="990600"/>
                </a:lnTo>
                <a:lnTo>
                  <a:pt x="0" y="990600"/>
                </a:lnTo>
                <a:close/>
              </a:path>
            </a:pathLst>
          </a:custGeom>
        </p:spPr>
      </p:pic>
      <p:sp>
        <p:nvSpPr>
          <p:cNvPr id="47" name="矩形 4"/>
          <p:cNvSpPr/>
          <p:nvPr>
            <p:custDataLst>
              <p:tags r:id="rId3"/>
            </p:custDataLst>
          </p:nvPr>
        </p:nvSpPr>
        <p:spPr>
          <a:xfrm>
            <a:off x="0" y="609600"/>
            <a:ext cx="457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4"/>
            </p:custDataLst>
          </p:nvPr>
        </p:nvSpPr>
        <p:spPr>
          <a:xfrm>
            <a:off x="762006" y="609480"/>
            <a:ext cx="5295925" cy="1422768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（2）主要函数的原型和功能 </a:t>
            </a:r>
          </a:p>
        </p:txBody>
      </p:sp>
      <p:sp>
        <p:nvSpPr>
          <p:cNvPr id="49" name="Title 6"/>
          <p:cNvSpPr txBox="1"/>
          <p:nvPr>
            <p:custDataLst>
              <p:tags r:id="rId5"/>
            </p:custDataLst>
          </p:nvPr>
        </p:nvSpPr>
        <p:spPr>
          <a:xfrm>
            <a:off x="762006" y="2651454"/>
            <a:ext cx="5295925" cy="359665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14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E7ABE3-22C3-4CB8-8BEB-138B12B26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17403"/>
            <a:ext cx="7315199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void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start_cover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开始界面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void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game_part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游戏主程序部分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void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mousemeg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* x,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* y);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读取鼠标点击的位置并赋值给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x,y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mousxy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* x,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* y);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标准化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x,y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mousy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y);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对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y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的判断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check_map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检查是否游戏结束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void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list_of_makers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开发者名单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fileinput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char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sen[]);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//txt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void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result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char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sen[],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outcome,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n);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将结果存入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data.txt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void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recordings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显示链表内容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struct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node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*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add_to_record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struct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node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* list,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n,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steps);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链表加长函数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void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record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outcome,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steps);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JetBrains Mono"/>
                <a:cs typeface="Microsoft Sans Serif" panose="020B0604020202020204" pitchFamily="34" charset="0"/>
              </a:rPr>
              <a:t>//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Sans Serif" panose="020B0604020202020204" pitchFamily="34" charset="0"/>
                <a:ea typeface="宋体" panose="02010600030101010101" pitchFamily="2" charset="-122"/>
                <a:cs typeface="Microsoft Sans Serif" panose="020B0604020202020204" pitchFamily="34" charset="0"/>
              </a:rPr>
              <a:t>将结果存入链表</a:t>
            </a:r>
            <a:endParaRPr kumimoji="0" lang="en-US" altLang="zh-CN" sz="2000" b="0" i="1" u="none" strike="noStrike" cap="none" normalizeH="0" baseline="0" dirty="0">
              <a:ln>
                <a:noFill/>
              </a:ln>
              <a:solidFill>
                <a:srgbClr val="8C8C8C"/>
              </a:solidFill>
              <a:effectLst/>
              <a:latin typeface="Microsoft Sans Serif" panose="020B0604020202020204" pitchFamily="34" charset="0"/>
              <a:ea typeface="宋体" panose="02010600030101010101" pitchFamily="2" charset="-122"/>
              <a:cs typeface="Microsoft Sans Serif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void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bgm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();//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背景音乐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9605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（3）算法流程</a:t>
            </a:r>
          </a:p>
        </p:txBody>
      </p:sp>
      <p:sp>
        <p:nvSpPr>
          <p:cNvPr id="105" name="Oval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94252" y="1523847"/>
            <a:ext cx="641112" cy="6457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 fontScale="4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Freeform 8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288612" y="1678353"/>
            <a:ext cx="252982" cy="252983"/>
          </a:xfrm>
          <a:custGeom>
            <a:avLst/>
            <a:gdLst>
              <a:gd name="T0" fmla="*/ 10 w 66"/>
              <a:gd name="T1" fmla="*/ 57 h 66"/>
              <a:gd name="T2" fmla="*/ 9 w 66"/>
              <a:gd name="T3" fmla="*/ 64 h 66"/>
              <a:gd name="T4" fmla="*/ 7 w 66"/>
              <a:gd name="T5" fmla="*/ 57 h 66"/>
              <a:gd name="T6" fmla="*/ 12 w 66"/>
              <a:gd name="T7" fmla="*/ 52 h 66"/>
              <a:gd name="T8" fmla="*/ 53 w 66"/>
              <a:gd name="T9" fmla="*/ 12 h 66"/>
              <a:gd name="T10" fmla="*/ 57 w 66"/>
              <a:gd name="T11" fmla="*/ 2 h 66"/>
              <a:gd name="T12" fmla="*/ 59 w 66"/>
              <a:gd name="T13" fmla="*/ 10 h 66"/>
              <a:gd name="T14" fmla="*/ 57 w 66"/>
              <a:gd name="T15" fmla="*/ 12 h 66"/>
              <a:gd name="T16" fmla="*/ 56 w 66"/>
              <a:gd name="T17" fmla="*/ 13 h 66"/>
              <a:gd name="T18" fmla="*/ 54 w 66"/>
              <a:gd name="T19" fmla="*/ 14 h 66"/>
              <a:gd name="T20" fmla="*/ 56 w 66"/>
              <a:gd name="T21" fmla="*/ 21 h 66"/>
              <a:gd name="T22" fmla="*/ 53 w 66"/>
              <a:gd name="T23" fmla="*/ 16 h 66"/>
              <a:gd name="T24" fmla="*/ 43 w 66"/>
              <a:gd name="T25" fmla="*/ 25 h 66"/>
              <a:gd name="T26" fmla="*/ 46 w 66"/>
              <a:gd name="T27" fmla="*/ 31 h 66"/>
              <a:gd name="T28" fmla="*/ 35 w 66"/>
              <a:gd name="T29" fmla="*/ 33 h 66"/>
              <a:gd name="T30" fmla="*/ 38 w 66"/>
              <a:gd name="T31" fmla="*/ 39 h 66"/>
              <a:gd name="T32" fmla="*/ 27 w 66"/>
              <a:gd name="T33" fmla="*/ 41 h 66"/>
              <a:gd name="T34" fmla="*/ 29 w 66"/>
              <a:gd name="T35" fmla="*/ 48 h 66"/>
              <a:gd name="T36" fmla="*/ 16 w 66"/>
              <a:gd name="T37" fmla="*/ 52 h 66"/>
              <a:gd name="T38" fmla="*/ 21 w 66"/>
              <a:gd name="T39" fmla="*/ 56 h 66"/>
              <a:gd name="T40" fmla="*/ 14 w 66"/>
              <a:gd name="T41" fmla="*/ 54 h 66"/>
              <a:gd name="T42" fmla="*/ 13 w 66"/>
              <a:gd name="T43" fmla="*/ 55 h 66"/>
              <a:gd name="T44" fmla="*/ 16 w 66"/>
              <a:gd name="T45" fmla="*/ 61 h 66"/>
              <a:gd name="T46" fmla="*/ 32 w 66"/>
              <a:gd name="T47" fmla="*/ 17 h 66"/>
              <a:gd name="T48" fmla="*/ 25 w 66"/>
              <a:gd name="T49" fmla="*/ 24 h 66"/>
              <a:gd name="T50" fmla="*/ 39 w 66"/>
              <a:gd name="T51" fmla="*/ 26 h 66"/>
              <a:gd name="T52" fmla="*/ 29 w 66"/>
              <a:gd name="T53" fmla="*/ 8 h 66"/>
              <a:gd name="T54" fmla="*/ 16 w 66"/>
              <a:gd name="T55" fmla="*/ 15 h 66"/>
              <a:gd name="T56" fmla="*/ 31 w 66"/>
              <a:gd name="T57" fmla="*/ 16 h 66"/>
              <a:gd name="T58" fmla="*/ 33 w 66"/>
              <a:gd name="T59" fmla="*/ 13 h 66"/>
              <a:gd name="T60" fmla="*/ 45 w 66"/>
              <a:gd name="T61" fmla="*/ 10 h 66"/>
              <a:gd name="T62" fmla="*/ 35 w 66"/>
              <a:gd name="T63" fmla="*/ 17 h 66"/>
              <a:gd name="T64" fmla="*/ 50 w 66"/>
              <a:gd name="T65" fmla="*/ 15 h 66"/>
              <a:gd name="T66" fmla="*/ 36 w 66"/>
              <a:gd name="T67" fmla="*/ 15 h 66"/>
              <a:gd name="T68" fmla="*/ 14 w 66"/>
              <a:gd name="T69" fmla="*/ 32 h 66"/>
              <a:gd name="T70" fmla="*/ 21 w 66"/>
              <a:gd name="T71" fmla="*/ 23 h 66"/>
              <a:gd name="T72" fmla="*/ 7 w 66"/>
              <a:gd name="T73" fmla="*/ 28 h 66"/>
              <a:gd name="T74" fmla="*/ 10 w 66"/>
              <a:gd name="T75" fmla="*/ 46 h 66"/>
              <a:gd name="T76" fmla="*/ 13 w 66"/>
              <a:gd name="T77" fmla="*/ 34 h 66"/>
              <a:gd name="T78" fmla="*/ 17 w 66"/>
              <a:gd name="T79" fmla="*/ 34 h 66"/>
              <a:gd name="T80" fmla="*/ 31 w 66"/>
              <a:gd name="T81" fmla="*/ 34 h 66"/>
              <a:gd name="T82" fmla="*/ 22 w 66"/>
              <a:gd name="T83" fmla="*/ 25 h 66"/>
              <a:gd name="T84" fmla="*/ 23 w 66"/>
              <a:gd name="T85" fmla="*/ 41 h 66"/>
              <a:gd name="T86" fmla="*/ 13 w 66"/>
              <a:gd name="T87" fmla="*/ 50 h 66"/>
              <a:gd name="T88" fmla="*/ 23 w 66"/>
              <a:gd name="T89" fmla="*/ 4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" h="66">
                <a:moveTo>
                  <a:pt x="16" y="61"/>
                </a:moveTo>
                <a:cubicBezTo>
                  <a:pt x="14" y="60"/>
                  <a:pt x="13" y="59"/>
                  <a:pt x="11" y="57"/>
                </a:cubicBezTo>
                <a:cubicBezTo>
                  <a:pt x="11" y="57"/>
                  <a:pt x="11" y="57"/>
                  <a:pt x="10" y="57"/>
                </a:cubicBezTo>
                <a:cubicBezTo>
                  <a:pt x="10" y="58"/>
                  <a:pt x="10" y="58"/>
                  <a:pt x="10" y="58"/>
                </a:cubicBezTo>
                <a:cubicBezTo>
                  <a:pt x="9" y="58"/>
                  <a:pt x="9" y="59"/>
                  <a:pt x="9" y="59"/>
                </a:cubicBezTo>
                <a:cubicBezTo>
                  <a:pt x="10" y="61"/>
                  <a:pt x="10" y="63"/>
                  <a:pt x="9" y="64"/>
                </a:cubicBezTo>
                <a:cubicBezTo>
                  <a:pt x="7" y="66"/>
                  <a:pt x="4" y="66"/>
                  <a:pt x="2" y="64"/>
                </a:cubicBezTo>
                <a:cubicBezTo>
                  <a:pt x="0" y="63"/>
                  <a:pt x="0" y="60"/>
                  <a:pt x="2" y="58"/>
                </a:cubicBezTo>
                <a:cubicBezTo>
                  <a:pt x="3" y="56"/>
                  <a:pt x="6" y="56"/>
                  <a:pt x="7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9" y="55"/>
                  <a:pt x="11" y="54"/>
                  <a:pt x="12" y="53"/>
                </a:cubicBezTo>
                <a:cubicBezTo>
                  <a:pt x="12" y="53"/>
                  <a:pt x="12" y="52"/>
                  <a:pt x="12" y="52"/>
                </a:cubicBezTo>
                <a:cubicBezTo>
                  <a:pt x="2" y="41"/>
                  <a:pt x="2" y="24"/>
                  <a:pt x="13" y="13"/>
                </a:cubicBezTo>
                <a:cubicBezTo>
                  <a:pt x="24" y="2"/>
                  <a:pt x="41" y="3"/>
                  <a:pt x="52" y="12"/>
                </a:cubicBezTo>
                <a:cubicBezTo>
                  <a:pt x="52" y="12"/>
                  <a:pt x="53" y="12"/>
                  <a:pt x="53" y="12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8"/>
                  <a:pt x="57" y="8"/>
                  <a:pt x="57" y="8"/>
                </a:cubicBezTo>
                <a:cubicBezTo>
                  <a:pt x="56" y="6"/>
                  <a:pt x="56" y="4"/>
                  <a:pt x="57" y="2"/>
                </a:cubicBezTo>
                <a:cubicBezTo>
                  <a:pt x="59" y="0"/>
                  <a:pt x="62" y="0"/>
                  <a:pt x="64" y="2"/>
                </a:cubicBezTo>
                <a:cubicBezTo>
                  <a:pt x="66" y="4"/>
                  <a:pt x="66" y="7"/>
                  <a:pt x="64" y="9"/>
                </a:cubicBezTo>
                <a:cubicBezTo>
                  <a:pt x="63" y="10"/>
                  <a:pt x="60" y="11"/>
                  <a:pt x="59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11"/>
                  <a:pt x="57" y="11"/>
                  <a:pt x="57" y="12"/>
                </a:cubicBezTo>
                <a:cubicBezTo>
                  <a:pt x="58" y="13"/>
                  <a:pt x="60" y="15"/>
                  <a:pt x="61" y="16"/>
                </a:cubicBezTo>
                <a:cubicBezTo>
                  <a:pt x="59" y="18"/>
                  <a:pt x="59" y="18"/>
                  <a:pt x="59" y="18"/>
                </a:cubicBezTo>
                <a:cubicBezTo>
                  <a:pt x="58" y="16"/>
                  <a:pt x="57" y="15"/>
                  <a:pt x="56" y="13"/>
                </a:cubicBezTo>
                <a:cubicBezTo>
                  <a:pt x="56" y="13"/>
                  <a:pt x="55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14"/>
                  <a:pt x="54" y="14"/>
                  <a:pt x="54" y="15"/>
                </a:cubicBezTo>
                <a:cubicBezTo>
                  <a:pt x="55" y="16"/>
                  <a:pt x="57" y="18"/>
                  <a:pt x="57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1"/>
                  <a:pt x="54" y="18"/>
                  <a:pt x="53" y="16"/>
                </a:cubicBezTo>
                <a:cubicBezTo>
                  <a:pt x="53" y="16"/>
                  <a:pt x="52" y="16"/>
                  <a:pt x="52" y="16"/>
                </a:cubicBezTo>
                <a:cubicBezTo>
                  <a:pt x="52" y="16"/>
                  <a:pt x="52" y="16"/>
                  <a:pt x="51" y="16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26"/>
                  <a:pt x="45" y="28"/>
                  <a:pt x="47" y="29"/>
                </a:cubicBezTo>
                <a:cubicBezTo>
                  <a:pt x="46" y="31"/>
                  <a:pt x="46" y="31"/>
                  <a:pt x="46" y="31"/>
                </a:cubicBezTo>
                <a:cubicBezTo>
                  <a:pt x="44" y="30"/>
                  <a:pt x="43" y="29"/>
                  <a:pt x="42" y="27"/>
                </a:cubicBezTo>
                <a:cubicBezTo>
                  <a:pt x="41" y="27"/>
                  <a:pt x="41" y="27"/>
                  <a:pt x="40" y="27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5" y="34"/>
                  <a:pt x="35" y="34"/>
                </a:cubicBezTo>
                <a:cubicBezTo>
                  <a:pt x="39" y="38"/>
                  <a:pt x="39" y="38"/>
                  <a:pt x="39" y="38"/>
                </a:cubicBezTo>
                <a:cubicBezTo>
                  <a:pt x="38" y="39"/>
                  <a:pt x="38" y="39"/>
                  <a:pt x="38" y="39"/>
                </a:cubicBezTo>
                <a:cubicBezTo>
                  <a:pt x="34" y="35"/>
                  <a:pt x="34" y="35"/>
                  <a:pt x="34" y="35"/>
                </a:cubicBezTo>
                <a:cubicBezTo>
                  <a:pt x="33" y="35"/>
                  <a:pt x="33" y="35"/>
                  <a:pt x="32" y="35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41"/>
                  <a:pt x="27" y="42"/>
                  <a:pt x="27" y="42"/>
                </a:cubicBezTo>
                <a:cubicBezTo>
                  <a:pt x="28" y="43"/>
                  <a:pt x="30" y="45"/>
                  <a:pt x="31" y="46"/>
                </a:cubicBezTo>
                <a:cubicBezTo>
                  <a:pt x="29" y="48"/>
                  <a:pt x="29" y="48"/>
                  <a:pt x="29" y="48"/>
                </a:cubicBezTo>
                <a:cubicBezTo>
                  <a:pt x="28" y="46"/>
                  <a:pt x="27" y="45"/>
                  <a:pt x="26" y="43"/>
                </a:cubicBezTo>
                <a:cubicBezTo>
                  <a:pt x="25" y="43"/>
                  <a:pt x="25" y="43"/>
                  <a:pt x="24" y="43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3"/>
                  <a:pt x="16" y="53"/>
                </a:cubicBezTo>
                <a:cubicBezTo>
                  <a:pt x="18" y="54"/>
                  <a:pt x="21" y="54"/>
                  <a:pt x="23" y="54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6" y="56"/>
                  <a:pt x="14" y="54"/>
                </a:cubicBezTo>
                <a:cubicBezTo>
                  <a:pt x="14" y="54"/>
                  <a:pt x="14" y="54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6"/>
                  <a:pt x="13" y="56"/>
                  <a:pt x="13" y="56"/>
                </a:cubicBezTo>
                <a:cubicBezTo>
                  <a:pt x="14" y="57"/>
                  <a:pt x="16" y="58"/>
                  <a:pt x="17" y="59"/>
                </a:cubicBezTo>
                <a:lnTo>
                  <a:pt x="16" y="61"/>
                </a:lnTo>
                <a:close/>
                <a:moveTo>
                  <a:pt x="39" y="25"/>
                </a:moveTo>
                <a:cubicBezTo>
                  <a:pt x="37" y="22"/>
                  <a:pt x="35" y="20"/>
                  <a:pt x="33" y="18"/>
                </a:cubicBezTo>
                <a:cubicBezTo>
                  <a:pt x="33" y="17"/>
                  <a:pt x="33" y="17"/>
                  <a:pt x="32" y="17"/>
                </a:cubicBezTo>
                <a:cubicBezTo>
                  <a:pt x="30" y="19"/>
                  <a:pt x="27" y="21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4"/>
                  <a:pt x="25" y="24"/>
                  <a:pt x="25" y="24"/>
                </a:cubicBezTo>
                <a:cubicBezTo>
                  <a:pt x="32" y="31"/>
                  <a:pt x="32" y="31"/>
                  <a:pt x="32" y="31"/>
                </a:cubicBezTo>
                <a:cubicBezTo>
                  <a:pt x="33" y="32"/>
                  <a:pt x="33" y="32"/>
                  <a:pt x="34" y="31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26"/>
                  <a:pt x="39" y="25"/>
                  <a:pt x="39" y="25"/>
                </a:cubicBezTo>
                <a:close/>
                <a:moveTo>
                  <a:pt x="32" y="14"/>
                </a:moveTo>
                <a:cubicBezTo>
                  <a:pt x="31" y="12"/>
                  <a:pt x="30" y="10"/>
                  <a:pt x="29" y="8"/>
                </a:cubicBezTo>
                <a:cubicBezTo>
                  <a:pt x="29" y="8"/>
                  <a:pt x="29" y="7"/>
                  <a:pt x="28" y="8"/>
                </a:cubicBezTo>
                <a:cubicBezTo>
                  <a:pt x="24" y="8"/>
                  <a:pt x="19" y="10"/>
                  <a:pt x="16" y="13"/>
                </a:cubicBezTo>
                <a:cubicBezTo>
                  <a:pt x="15" y="14"/>
                  <a:pt x="15" y="14"/>
                  <a:pt x="16" y="15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2"/>
                  <a:pt x="23" y="22"/>
                  <a:pt x="24" y="21"/>
                </a:cubicBezTo>
                <a:cubicBezTo>
                  <a:pt x="26" y="19"/>
                  <a:pt x="29" y="17"/>
                  <a:pt x="31" y="16"/>
                </a:cubicBezTo>
                <a:cubicBezTo>
                  <a:pt x="32" y="15"/>
                  <a:pt x="32" y="15"/>
                  <a:pt x="32" y="14"/>
                </a:cubicBezTo>
                <a:close/>
                <a:moveTo>
                  <a:pt x="31" y="8"/>
                </a:moveTo>
                <a:cubicBezTo>
                  <a:pt x="32" y="10"/>
                  <a:pt x="32" y="12"/>
                  <a:pt x="33" y="13"/>
                </a:cubicBezTo>
                <a:cubicBezTo>
                  <a:pt x="34" y="14"/>
                  <a:pt x="34" y="14"/>
                  <a:pt x="34" y="14"/>
                </a:cubicBezTo>
                <a:cubicBezTo>
                  <a:pt x="38" y="12"/>
                  <a:pt x="42" y="11"/>
                  <a:pt x="45" y="11"/>
                </a:cubicBezTo>
                <a:cubicBezTo>
                  <a:pt x="45" y="11"/>
                  <a:pt x="46" y="10"/>
                  <a:pt x="45" y="10"/>
                </a:cubicBezTo>
                <a:cubicBezTo>
                  <a:pt x="41" y="8"/>
                  <a:pt x="37" y="7"/>
                  <a:pt x="32" y="7"/>
                </a:cubicBezTo>
                <a:cubicBezTo>
                  <a:pt x="31" y="7"/>
                  <a:pt x="31" y="8"/>
                  <a:pt x="31" y="8"/>
                </a:cubicBezTo>
                <a:close/>
                <a:moveTo>
                  <a:pt x="35" y="17"/>
                </a:moveTo>
                <a:cubicBezTo>
                  <a:pt x="37" y="19"/>
                  <a:pt x="38" y="21"/>
                  <a:pt x="40" y="23"/>
                </a:cubicBezTo>
                <a:cubicBezTo>
                  <a:pt x="41" y="24"/>
                  <a:pt x="41" y="24"/>
                  <a:pt x="42" y="23"/>
                </a:cubicBezTo>
                <a:cubicBezTo>
                  <a:pt x="50" y="15"/>
                  <a:pt x="50" y="15"/>
                  <a:pt x="50" y="15"/>
                </a:cubicBezTo>
                <a:cubicBezTo>
                  <a:pt x="50" y="15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46" y="11"/>
                  <a:pt x="40" y="13"/>
                  <a:pt x="36" y="15"/>
                </a:cubicBezTo>
                <a:cubicBezTo>
                  <a:pt x="35" y="16"/>
                  <a:pt x="35" y="16"/>
                  <a:pt x="35" y="17"/>
                </a:cubicBezTo>
                <a:close/>
                <a:moveTo>
                  <a:pt x="8" y="29"/>
                </a:moveTo>
                <a:cubicBezTo>
                  <a:pt x="10" y="30"/>
                  <a:pt x="12" y="31"/>
                  <a:pt x="14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7" y="29"/>
                  <a:pt x="19" y="26"/>
                  <a:pt x="21" y="24"/>
                </a:cubicBezTo>
                <a:cubicBezTo>
                  <a:pt x="21" y="24"/>
                  <a:pt x="21" y="23"/>
                  <a:pt x="21" y="23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3" y="16"/>
                </a:cubicBezTo>
                <a:cubicBezTo>
                  <a:pt x="10" y="20"/>
                  <a:pt x="8" y="24"/>
                  <a:pt x="7" y="28"/>
                </a:cubicBezTo>
                <a:cubicBezTo>
                  <a:pt x="7" y="29"/>
                  <a:pt x="7" y="29"/>
                  <a:pt x="8" y="29"/>
                </a:cubicBezTo>
                <a:close/>
                <a:moveTo>
                  <a:pt x="7" y="32"/>
                </a:moveTo>
                <a:cubicBezTo>
                  <a:pt x="7" y="37"/>
                  <a:pt x="8" y="41"/>
                  <a:pt x="10" y="46"/>
                </a:cubicBezTo>
                <a:cubicBezTo>
                  <a:pt x="10" y="46"/>
                  <a:pt x="10" y="46"/>
                  <a:pt x="10" y="45"/>
                </a:cubicBezTo>
                <a:cubicBezTo>
                  <a:pt x="10" y="42"/>
                  <a:pt x="12" y="38"/>
                  <a:pt x="13" y="35"/>
                </a:cubicBezTo>
                <a:cubicBezTo>
                  <a:pt x="14" y="34"/>
                  <a:pt x="14" y="34"/>
                  <a:pt x="13" y="34"/>
                </a:cubicBezTo>
                <a:cubicBezTo>
                  <a:pt x="11" y="33"/>
                  <a:pt x="10" y="32"/>
                  <a:pt x="8" y="31"/>
                </a:cubicBezTo>
                <a:cubicBezTo>
                  <a:pt x="7" y="31"/>
                  <a:pt x="7" y="32"/>
                  <a:pt x="7" y="32"/>
                </a:cubicBezTo>
                <a:close/>
                <a:moveTo>
                  <a:pt x="17" y="34"/>
                </a:moveTo>
                <a:cubicBezTo>
                  <a:pt x="20" y="35"/>
                  <a:pt x="22" y="37"/>
                  <a:pt x="24" y="39"/>
                </a:cubicBezTo>
                <a:cubicBezTo>
                  <a:pt x="25" y="40"/>
                  <a:pt x="25" y="40"/>
                  <a:pt x="26" y="39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3"/>
                  <a:pt x="31" y="33"/>
                </a:cubicBezTo>
                <a:cubicBezTo>
                  <a:pt x="24" y="25"/>
                  <a:pt x="24" y="25"/>
                  <a:pt x="24" y="25"/>
                </a:cubicBezTo>
                <a:cubicBezTo>
                  <a:pt x="23" y="25"/>
                  <a:pt x="23" y="25"/>
                  <a:pt x="22" y="25"/>
                </a:cubicBezTo>
                <a:cubicBezTo>
                  <a:pt x="20" y="28"/>
                  <a:pt x="18" y="30"/>
                  <a:pt x="17" y="33"/>
                </a:cubicBezTo>
                <a:cubicBezTo>
                  <a:pt x="17" y="33"/>
                  <a:pt x="17" y="33"/>
                  <a:pt x="17" y="34"/>
                </a:cubicBezTo>
                <a:close/>
                <a:moveTo>
                  <a:pt x="23" y="41"/>
                </a:moveTo>
                <a:cubicBezTo>
                  <a:pt x="21" y="39"/>
                  <a:pt x="19" y="37"/>
                  <a:pt x="16" y="36"/>
                </a:cubicBezTo>
                <a:cubicBezTo>
                  <a:pt x="16" y="35"/>
                  <a:pt x="15" y="35"/>
                  <a:pt x="15" y="36"/>
                </a:cubicBezTo>
                <a:cubicBezTo>
                  <a:pt x="13" y="40"/>
                  <a:pt x="11" y="46"/>
                  <a:pt x="13" y="50"/>
                </a:cubicBezTo>
                <a:cubicBezTo>
                  <a:pt x="13" y="51"/>
                  <a:pt x="14" y="51"/>
                  <a:pt x="15" y="50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2"/>
                  <a:pt x="23" y="41"/>
                  <a:pt x="23" y="4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Freeform 9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327868" y="1739418"/>
            <a:ext cx="222451" cy="272611"/>
          </a:xfrm>
          <a:custGeom>
            <a:avLst/>
            <a:gdLst>
              <a:gd name="T0" fmla="*/ 34 w 58"/>
              <a:gd name="T1" fmla="*/ 29 h 71"/>
              <a:gd name="T2" fmla="*/ 25 w 58"/>
              <a:gd name="T3" fmla="*/ 35 h 71"/>
              <a:gd name="T4" fmla="*/ 27 w 58"/>
              <a:gd name="T5" fmla="*/ 42 h 71"/>
              <a:gd name="T6" fmla="*/ 40 w 58"/>
              <a:gd name="T7" fmla="*/ 37 h 71"/>
              <a:gd name="T8" fmla="*/ 6 w 58"/>
              <a:gd name="T9" fmla="*/ 45 h 71"/>
              <a:gd name="T10" fmla="*/ 44 w 58"/>
              <a:gd name="T11" fmla="*/ 39 h 71"/>
              <a:gd name="T12" fmla="*/ 51 w 58"/>
              <a:gd name="T13" fmla="*/ 0 h 71"/>
              <a:gd name="T14" fmla="*/ 26 w 58"/>
              <a:gd name="T15" fmla="*/ 50 h 71"/>
              <a:gd name="T16" fmla="*/ 25 w 58"/>
              <a:gd name="T17" fmla="*/ 52 h 71"/>
              <a:gd name="T18" fmla="*/ 25 w 58"/>
              <a:gd name="T19" fmla="*/ 61 h 71"/>
              <a:gd name="T20" fmla="*/ 25 w 58"/>
              <a:gd name="T21" fmla="*/ 63 h 71"/>
              <a:gd name="T22" fmla="*/ 45 w 58"/>
              <a:gd name="T23" fmla="*/ 69 h 71"/>
              <a:gd name="T24" fmla="*/ 1 w 58"/>
              <a:gd name="T25" fmla="*/ 71 h 71"/>
              <a:gd name="T26" fmla="*/ 20 w 58"/>
              <a:gd name="T27" fmla="*/ 63 h 71"/>
              <a:gd name="T28" fmla="*/ 21 w 58"/>
              <a:gd name="T29" fmla="*/ 61 h 71"/>
              <a:gd name="T30" fmla="*/ 21 w 58"/>
              <a:gd name="T31" fmla="*/ 52 h 71"/>
              <a:gd name="T32" fmla="*/ 21 w 58"/>
              <a:gd name="T33" fmla="*/ 50 h 71"/>
              <a:gd name="T34" fmla="*/ 6 w 58"/>
              <a:gd name="T35" fmla="*/ 45 h 71"/>
              <a:gd name="T36" fmla="*/ 11 w 58"/>
              <a:gd name="T37" fmla="*/ 40 h 71"/>
              <a:gd name="T38" fmla="*/ 24 w 58"/>
              <a:gd name="T39" fmla="*/ 43 h 71"/>
              <a:gd name="T40" fmla="*/ 23 w 58"/>
              <a:gd name="T41" fmla="*/ 37 h 71"/>
              <a:gd name="T42" fmla="*/ 11 w 58"/>
              <a:gd name="T43" fmla="*/ 40 h 71"/>
              <a:gd name="T44" fmla="*/ 13 w 58"/>
              <a:gd name="T45" fmla="*/ 38 h 71"/>
              <a:gd name="T46" fmla="*/ 21 w 58"/>
              <a:gd name="T47" fmla="*/ 34 h 71"/>
              <a:gd name="T48" fmla="*/ 21 w 58"/>
              <a:gd name="T49" fmla="*/ 30 h 71"/>
              <a:gd name="T50" fmla="*/ 24 w 58"/>
              <a:gd name="T51" fmla="*/ 33 h 71"/>
              <a:gd name="T52" fmla="*/ 31 w 58"/>
              <a:gd name="T53" fmla="*/ 27 h 71"/>
              <a:gd name="T54" fmla="*/ 29 w 58"/>
              <a:gd name="T55" fmla="*/ 22 h 71"/>
              <a:gd name="T56" fmla="*/ 33 w 58"/>
              <a:gd name="T57" fmla="*/ 25 h 71"/>
              <a:gd name="T58" fmla="*/ 39 w 58"/>
              <a:gd name="T59" fmla="*/ 18 h 71"/>
              <a:gd name="T60" fmla="*/ 36 w 58"/>
              <a:gd name="T61" fmla="*/ 15 h 71"/>
              <a:gd name="T62" fmla="*/ 40 w 58"/>
              <a:gd name="T63" fmla="*/ 15 h 71"/>
              <a:gd name="T64" fmla="*/ 43 w 58"/>
              <a:gd name="T65" fmla="*/ 7 h 71"/>
              <a:gd name="T66" fmla="*/ 46 w 58"/>
              <a:gd name="T67" fmla="*/ 5 h 71"/>
              <a:gd name="T68" fmla="*/ 43 w 58"/>
              <a:gd name="T69" fmla="*/ 17 h 71"/>
              <a:gd name="T70" fmla="*/ 49 w 58"/>
              <a:gd name="T71" fmla="*/ 18 h 71"/>
              <a:gd name="T72" fmla="*/ 46 w 58"/>
              <a:gd name="T73" fmla="*/ 5 h 71"/>
              <a:gd name="T74" fmla="*/ 43 w 58"/>
              <a:gd name="T75" fmla="*/ 37 h 71"/>
              <a:gd name="T76" fmla="*/ 48 w 58"/>
              <a:gd name="T77" fmla="*/ 21 h 71"/>
              <a:gd name="T78" fmla="*/ 41 w 58"/>
              <a:gd name="T79" fmla="*/ 19 h 71"/>
              <a:gd name="T80" fmla="*/ 35 w 58"/>
              <a:gd name="T81" fmla="*/ 28 h 71"/>
              <a:gd name="T82" fmla="*/ 42 w 58"/>
              <a:gd name="T83" fmla="*/ 35 h 71"/>
              <a:gd name="T84" fmla="*/ 49 w 58"/>
              <a:gd name="T85" fmla="*/ 22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" h="71">
                <a:moveTo>
                  <a:pt x="40" y="36"/>
                </a:moveTo>
                <a:cubicBezTo>
                  <a:pt x="34" y="29"/>
                  <a:pt x="34" y="29"/>
                  <a:pt x="34" y="29"/>
                </a:cubicBezTo>
                <a:cubicBezTo>
                  <a:pt x="33" y="29"/>
                  <a:pt x="33" y="29"/>
                  <a:pt x="32" y="29"/>
                </a:cubicBezTo>
                <a:cubicBezTo>
                  <a:pt x="30" y="32"/>
                  <a:pt x="27" y="33"/>
                  <a:pt x="25" y="35"/>
                </a:cubicBezTo>
                <a:cubicBezTo>
                  <a:pt x="24" y="35"/>
                  <a:pt x="24" y="36"/>
                  <a:pt x="24" y="36"/>
                </a:cubicBezTo>
                <a:cubicBezTo>
                  <a:pt x="26" y="38"/>
                  <a:pt x="26" y="40"/>
                  <a:pt x="27" y="42"/>
                </a:cubicBezTo>
                <a:cubicBezTo>
                  <a:pt x="27" y="43"/>
                  <a:pt x="27" y="43"/>
                  <a:pt x="28" y="43"/>
                </a:cubicBezTo>
                <a:cubicBezTo>
                  <a:pt x="32" y="42"/>
                  <a:pt x="37" y="40"/>
                  <a:pt x="40" y="37"/>
                </a:cubicBezTo>
                <a:cubicBezTo>
                  <a:pt x="41" y="37"/>
                  <a:pt x="41" y="36"/>
                  <a:pt x="40" y="36"/>
                </a:cubicBezTo>
                <a:close/>
                <a:moveTo>
                  <a:pt x="6" y="45"/>
                </a:moveTo>
                <a:cubicBezTo>
                  <a:pt x="7" y="43"/>
                  <a:pt x="7" y="43"/>
                  <a:pt x="7" y="43"/>
                </a:cubicBezTo>
                <a:cubicBezTo>
                  <a:pt x="19" y="50"/>
                  <a:pt x="34" y="49"/>
                  <a:pt x="44" y="39"/>
                </a:cubicBezTo>
                <a:cubicBezTo>
                  <a:pt x="54" y="29"/>
                  <a:pt x="56" y="13"/>
                  <a:pt x="49" y="2"/>
                </a:cubicBezTo>
                <a:cubicBezTo>
                  <a:pt x="51" y="0"/>
                  <a:pt x="51" y="0"/>
                  <a:pt x="51" y="0"/>
                </a:cubicBezTo>
                <a:cubicBezTo>
                  <a:pt x="58" y="13"/>
                  <a:pt x="57" y="29"/>
                  <a:pt x="46" y="40"/>
                </a:cubicBezTo>
                <a:cubicBezTo>
                  <a:pt x="40" y="46"/>
                  <a:pt x="33" y="49"/>
                  <a:pt x="26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2"/>
                  <a:pt x="25" y="52"/>
                  <a:pt x="25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29" y="54"/>
                  <a:pt x="29" y="59"/>
                  <a:pt x="25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6" y="63"/>
                </a:cubicBezTo>
                <a:cubicBezTo>
                  <a:pt x="32" y="64"/>
                  <a:pt x="40" y="66"/>
                  <a:pt x="45" y="69"/>
                </a:cubicBezTo>
                <a:cubicBezTo>
                  <a:pt x="46" y="70"/>
                  <a:pt x="46" y="71"/>
                  <a:pt x="45" y="71"/>
                </a:cubicBezTo>
                <a:cubicBezTo>
                  <a:pt x="1" y="71"/>
                  <a:pt x="1" y="71"/>
                  <a:pt x="1" y="71"/>
                </a:cubicBezTo>
                <a:cubicBezTo>
                  <a:pt x="0" y="71"/>
                  <a:pt x="0" y="70"/>
                  <a:pt x="1" y="69"/>
                </a:cubicBezTo>
                <a:cubicBezTo>
                  <a:pt x="6" y="66"/>
                  <a:pt x="14" y="64"/>
                  <a:pt x="20" y="63"/>
                </a:cubicBezTo>
                <a:cubicBezTo>
                  <a:pt x="21" y="63"/>
                  <a:pt x="21" y="63"/>
                  <a:pt x="21" y="63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17" y="59"/>
                  <a:pt x="17" y="54"/>
                  <a:pt x="21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1" y="50"/>
                  <a:pt x="21" y="50"/>
                  <a:pt x="21" y="50"/>
                </a:cubicBezTo>
                <a:cubicBezTo>
                  <a:pt x="21" y="50"/>
                  <a:pt x="21" y="50"/>
                  <a:pt x="20" y="50"/>
                </a:cubicBezTo>
                <a:cubicBezTo>
                  <a:pt x="15" y="49"/>
                  <a:pt x="10" y="48"/>
                  <a:pt x="6" y="45"/>
                </a:cubicBezTo>
                <a:close/>
                <a:moveTo>
                  <a:pt x="9" y="42"/>
                </a:move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5" y="43"/>
                  <a:pt x="19" y="44"/>
                  <a:pt x="24" y="43"/>
                </a:cubicBezTo>
                <a:cubicBezTo>
                  <a:pt x="25" y="43"/>
                  <a:pt x="25" y="43"/>
                  <a:pt x="25" y="42"/>
                </a:cubicBezTo>
                <a:cubicBezTo>
                  <a:pt x="24" y="41"/>
                  <a:pt x="24" y="39"/>
                  <a:pt x="23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18" y="39"/>
                  <a:pt x="15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3" y="38"/>
                  <a:pt x="13" y="38"/>
                  <a:pt x="13" y="38"/>
                </a:cubicBezTo>
                <a:cubicBezTo>
                  <a:pt x="16" y="37"/>
                  <a:pt x="18" y="36"/>
                  <a:pt x="20" y="35"/>
                </a:cubicBezTo>
                <a:cubicBezTo>
                  <a:pt x="21" y="35"/>
                  <a:pt x="21" y="34"/>
                  <a:pt x="21" y="34"/>
                </a:cubicBezTo>
                <a:cubicBezTo>
                  <a:pt x="20" y="33"/>
                  <a:pt x="20" y="32"/>
                  <a:pt x="19" y="32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1"/>
                  <a:pt x="22" y="32"/>
                  <a:pt x="23" y="33"/>
                </a:cubicBezTo>
                <a:cubicBezTo>
                  <a:pt x="23" y="33"/>
                  <a:pt x="23" y="34"/>
                  <a:pt x="24" y="33"/>
                </a:cubicBezTo>
                <a:cubicBezTo>
                  <a:pt x="26" y="32"/>
                  <a:pt x="29" y="30"/>
                  <a:pt x="31" y="28"/>
                </a:cubicBezTo>
                <a:cubicBezTo>
                  <a:pt x="31" y="28"/>
                  <a:pt x="31" y="27"/>
                  <a:pt x="31" y="27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29" y="22"/>
                  <a:pt x="29" y="22"/>
                </a:cubicBezTo>
                <a:cubicBezTo>
                  <a:pt x="32" y="25"/>
                  <a:pt x="32" y="25"/>
                  <a:pt x="32" y="25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5"/>
                  <a:pt x="33" y="25"/>
                  <a:pt x="34" y="25"/>
                </a:cubicBezTo>
                <a:cubicBezTo>
                  <a:pt x="36" y="23"/>
                  <a:pt x="38" y="20"/>
                  <a:pt x="39" y="18"/>
                </a:cubicBezTo>
                <a:cubicBezTo>
                  <a:pt x="39" y="18"/>
                  <a:pt x="39" y="17"/>
                  <a:pt x="39" y="17"/>
                </a:cubicBezTo>
                <a:cubicBezTo>
                  <a:pt x="38" y="16"/>
                  <a:pt x="37" y="16"/>
                  <a:pt x="36" y="15"/>
                </a:cubicBezTo>
                <a:cubicBezTo>
                  <a:pt x="37" y="13"/>
                  <a:pt x="37" y="13"/>
                  <a:pt x="37" y="13"/>
                </a:cubicBezTo>
                <a:cubicBezTo>
                  <a:pt x="38" y="14"/>
                  <a:pt x="39" y="15"/>
                  <a:pt x="40" y="15"/>
                </a:cubicBezTo>
                <a:cubicBezTo>
                  <a:pt x="40" y="15"/>
                  <a:pt x="41" y="15"/>
                  <a:pt x="41" y="15"/>
                </a:cubicBezTo>
                <a:cubicBezTo>
                  <a:pt x="42" y="13"/>
                  <a:pt x="43" y="10"/>
                  <a:pt x="43" y="7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9"/>
                  <a:pt x="44" y="13"/>
                  <a:pt x="43" y="16"/>
                </a:cubicBezTo>
                <a:cubicBezTo>
                  <a:pt x="42" y="16"/>
                  <a:pt x="43" y="17"/>
                  <a:pt x="43" y="17"/>
                </a:cubicBezTo>
                <a:cubicBezTo>
                  <a:pt x="45" y="18"/>
                  <a:pt x="46" y="19"/>
                  <a:pt x="48" y="19"/>
                </a:cubicBezTo>
                <a:cubicBezTo>
                  <a:pt x="49" y="19"/>
                  <a:pt x="49" y="19"/>
                  <a:pt x="49" y="18"/>
                </a:cubicBezTo>
                <a:cubicBezTo>
                  <a:pt x="49" y="14"/>
                  <a:pt x="48" y="9"/>
                  <a:pt x="46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7" y="3"/>
                  <a:pt x="47" y="3"/>
                  <a:pt x="47" y="3"/>
                </a:cubicBezTo>
                <a:cubicBezTo>
                  <a:pt x="53" y="14"/>
                  <a:pt x="52" y="28"/>
                  <a:pt x="43" y="37"/>
                </a:cubicBezTo>
                <a:cubicBezTo>
                  <a:pt x="34" y="46"/>
                  <a:pt x="20" y="48"/>
                  <a:pt x="9" y="42"/>
                </a:cubicBezTo>
                <a:close/>
                <a:moveTo>
                  <a:pt x="48" y="21"/>
                </a:moveTo>
                <a:cubicBezTo>
                  <a:pt x="46" y="21"/>
                  <a:pt x="44" y="20"/>
                  <a:pt x="42" y="19"/>
                </a:cubicBezTo>
                <a:cubicBezTo>
                  <a:pt x="42" y="18"/>
                  <a:pt x="41" y="19"/>
                  <a:pt x="41" y="19"/>
                </a:cubicBezTo>
                <a:cubicBezTo>
                  <a:pt x="39" y="22"/>
                  <a:pt x="37" y="24"/>
                  <a:pt x="35" y="27"/>
                </a:cubicBezTo>
                <a:cubicBezTo>
                  <a:pt x="35" y="27"/>
                  <a:pt x="35" y="27"/>
                  <a:pt x="35" y="28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ubicBezTo>
                  <a:pt x="42" y="35"/>
                  <a:pt x="43" y="35"/>
                  <a:pt x="43" y="34"/>
                </a:cubicBezTo>
                <a:cubicBezTo>
                  <a:pt x="46" y="31"/>
                  <a:pt x="48" y="27"/>
                  <a:pt x="49" y="22"/>
                </a:cubicBezTo>
                <a:cubicBezTo>
                  <a:pt x="49" y="22"/>
                  <a:pt x="49" y="21"/>
                  <a:pt x="48" y="21"/>
                </a:cubicBezTo>
                <a:close/>
              </a:path>
            </a:pathLst>
          </a:custGeom>
          <a:solidFill>
            <a:schemeClr val="lt2">
              <a:lumMod val="60000"/>
              <a:lumOff val="40000"/>
            </a:schemeClr>
          </a:solidFill>
          <a:ln>
            <a:noFill/>
          </a:ln>
        </p:spPr>
        <p:txBody>
          <a:bodyPr>
            <a:normAutofit fontScale="2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Oval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38388" y="2683075"/>
            <a:ext cx="641112" cy="644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>
            <a:normAutofit fontScale="4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Freeform 13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6592531" y="2853852"/>
            <a:ext cx="209365" cy="191919"/>
          </a:xfrm>
          <a:custGeom>
            <a:avLst/>
            <a:gdLst>
              <a:gd name="T0" fmla="*/ 54 w 54"/>
              <a:gd name="T1" fmla="*/ 34 h 50"/>
              <a:gd name="T2" fmla="*/ 2 w 54"/>
              <a:gd name="T3" fmla="*/ 34 h 50"/>
              <a:gd name="T4" fmla="*/ 1 w 54"/>
              <a:gd name="T5" fmla="*/ 36 h 50"/>
              <a:gd name="T6" fmla="*/ 19 w 54"/>
              <a:gd name="T7" fmla="*/ 50 h 50"/>
              <a:gd name="T8" fmla="*/ 38 w 54"/>
              <a:gd name="T9" fmla="*/ 50 h 50"/>
              <a:gd name="T10" fmla="*/ 42 w 54"/>
              <a:gd name="T11" fmla="*/ 47 h 50"/>
              <a:gd name="T12" fmla="*/ 40 w 54"/>
              <a:gd name="T13" fmla="*/ 42 h 50"/>
              <a:gd name="T14" fmla="*/ 40 w 54"/>
              <a:gd name="T15" fmla="*/ 40 h 50"/>
              <a:gd name="T16" fmla="*/ 41 w 54"/>
              <a:gd name="T17" fmla="*/ 40 h 50"/>
              <a:gd name="T18" fmla="*/ 45 w 54"/>
              <a:gd name="T19" fmla="*/ 43 h 50"/>
              <a:gd name="T20" fmla="*/ 47 w 54"/>
              <a:gd name="T21" fmla="*/ 42 h 50"/>
              <a:gd name="T22" fmla="*/ 42 w 54"/>
              <a:gd name="T23" fmla="*/ 38 h 50"/>
              <a:gd name="T24" fmla="*/ 43 w 54"/>
              <a:gd name="T25" fmla="*/ 37 h 50"/>
              <a:gd name="T26" fmla="*/ 45 w 54"/>
              <a:gd name="T27" fmla="*/ 36 h 50"/>
              <a:gd name="T28" fmla="*/ 50 w 54"/>
              <a:gd name="T29" fmla="*/ 39 h 50"/>
              <a:gd name="T30" fmla="*/ 54 w 54"/>
              <a:gd name="T31" fmla="*/ 34 h 50"/>
              <a:gd name="T32" fmla="*/ 35 w 54"/>
              <a:gd name="T33" fmla="*/ 31 h 50"/>
              <a:gd name="T34" fmla="*/ 27 w 54"/>
              <a:gd name="T35" fmla="*/ 3 h 50"/>
              <a:gd name="T36" fmla="*/ 29 w 54"/>
              <a:gd name="T37" fmla="*/ 1 h 50"/>
              <a:gd name="T38" fmla="*/ 47 w 54"/>
              <a:gd name="T39" fmla="*/ 15 h 50"/>
              <a:gd name="T40" fmla="*/ 51 w 54"/>
              <a:gd name="T41" fmla="*/ 30 h 50"/>
              <a:gd name="T42" fmla="*/ 49 w 54"/>
              <a:gd name="T43" fmla="*/ 32 h 50"/>
              <a:gd name="T44" fmla="*/ 36 w 54"/>
              <a:gd name="T45" fmla="*/ 32 h 50"/>
              <a:gd name="T46" fmla="*/ 35 w 54"/>
              <a:gd name="T47" fmla="*/ 31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0">
                <a:moveTo>
                  <a:pt x="54" y="34"/>
                </a:move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5"/>
                  <a:pt x="1" y="36"/>
                </a:cubicBezTo>
                <a:cubicBezTo>
                  <a:pt x="2" y="45"/>
                  <a:pt x="11" y="50"/>
                  <a:pt x="19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42" y="47"/>
                  <a:pt x="42" y="47"/>
                  <a:pt x="42" y="47"/>
                </a:cubicBezTo>
                <a:cubicBezTo>
                  <a:pt x="41" y="45"/>
                  <a:pt x="40" y="44"/>
                  <a:pt x="40" y="42"/>
                </a:cubicBezTo>
                <a:cubicBezTo>
                  <a:pt x="40" y="41"/>
                  <a:pt x="40" y="41"/>
                  <a:pt x="40" y="40"/>
                </a:cubicBezTo>
                <a:cubicBezTo>
                  <a:pt x="40" y="40"/>
                  <a:pt x="41" y="39"/>
                  <a:pt x="41" y="40"/>
                </a:cubicBezTo>
                <a:cubicBezTo>
                  <a:pt x="45" y="43"/>
                  <a:pt x="45" y="43"/>
                  <a:pt x="45" y="43"/>
                </a:cubicBezTo>
                <a:cubicBezTo>
                  <a:pt x="47" y="42"/>
                  <a:pt x="47" y="42"/>
                  <a:pt x="47" y="42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7"/>
                  <a:pt x="43" y="37"/>
                </a:cubicBezTo>
                <a:cubicBezTo>
                  <a:pt x="43" y="36"/>
                  <a:pt x="44" y="36"/>
                  <a:pt x="45" y="36"/>
                </a:cubicBezTo>
                <a:cubicBezTo>
                  <a:pt x="47" y="36"/>
                  <a:pt x="49" y="37"/>
                  <a:pt x="50" y="39"/>
                </a:cubicBezTo>
                <a:lnTo>
                  <a:pt x="54" y="34"/>
                </a:lnTo>
                <a:close/>
                <a:moveTo>
                  <a:pt x="35" y="31"/>
                </a:moveTo>
                <a:cubicBezTo>
                  <a:pt x="27" y="3"/>
                  <a:pt x="27" y="3"/>
                  <a:pt x="27" y="3"/>
                </a:cubicBezTo>
                <a:cubicBezTo>
                  <a:pt x="27" y="2"/>
                  <a:pt x="28" y="1"/>
                  <a:pt x="29" y="1"/>
                </a:cubicBezTo>
                <a:cubicBezTo>
                  <a:pt x="37" y="0"/>
                  <a:pt x="45" y="7"/>
                  <a:pt x="47" y="15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1" y="32"/>
                  <a:pt x="49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5" y="32"/>
                  <a:pt x="35" y="3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Freeform 14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738650" y="2984705"/>
            <a:ext cx="181014" cy="187557"/>
          </a:xfrm>
          <a:custGeom>
            <a:avLst/>
            <a:gdLst>
              <a:gd name="T0" fmla="*/ 46 w 47"/>
              <a:gd name="T1" fmla="*/ 0 h 49"/>
              <a:gd name="T2" fmla="*/ 16 w 47"/>
              <a:gd name="T3" fmla="*/ 0 h 49"/>
              <a:gd name="T4" fmla="*/ 12 w 47"/>
              <a:gd name="T5" fmla="*/ 5 h 49"/>
              <a:gd name="T6" fmla="*/ 13 w 47"/>
              <a:gd name="T7" fmla="*/ 8 h 49"/>
              <a:gd name="T8" fmla="*/ 13 w 47"/>
              <a:gd name="T9" fmla="*/ 9 h 49"/>
              <a:gd name="T10" fmla="*/ 12 w 47"/>
              <a:gd name="T11" fmla="*/ 10 h 49"/>
              <a:gd name="T12" fmla="*/ 9 w 47"/>
              <a:gd name="T13" fmla="*/ 8 h 49"/>
              <a:gd name="T14" fmla="*/ 7 w 47"/>
              <a:gd name="T15" fmla="*/ 9 h 49"/>
              <a:gd name="T16" fmla="*/ 11 w 47"/>
              <a:gd name="T17" fmla="*/ 11 h 49"/>
              <a:gd name="T18" fmla="*/ 10 w 47"/>
              <a:gd name="T19" fmla="*/ 13 h 49"/>
              <a:gd name="T20" fmla="*/ 7 w 47"/>
              <a:gd name="T21" fmla="*/ 14 h 49"/>
              <a:gd name="T22" fmla="*/ 4 w 47"/>
              <a:gd name="T23" fmla="*/ 13 h 49"/>
              <a:gd name="T24" fmla="*/ 0 w 47"/>
              <a:gd name="T25" fmla="*/ 16 h 49"/>
              <a:gd name="T26" fmla="*/ 46 w 47"/>
              <a:gd name="T27" fmla="*/ 16 h 49"/>
              <a:gd name="T28" fmla="*/ 47 w 47"/>
              <a:gd name="T29" fmla="*/ 14 h 49"/>
              <a:gd name="T30" fmla="*/ 47 w 47"/>
              <a:gd name="T31" fmla="*/ 2 h 49"/>
              <a:gd name="T32" fmla="*/ 46 w 47"/>
              <a:gd name="T33" fmla="*/ 0 h 49"/>
              <a:gd name="T34" fmla="*/ 10 w 47"/>
              <a:gd name="T35" fmla="*/ 48 h 49"/>
              <a:gd name="T36" fmla="*/ 3 w 47"/>
              <a:gd name="T37" fmla="*/ 20 h 49"/>
              <a:gd name="T38" fmla="*/ 4 w 47"/>
              <a:gd name="T39" fmla="*/ 18 h 49"/>
              <a:gd name="T40" fmla="*/ 17 w 47"/>
              <a:gd name="T41" fmla="*/ 18 h 49"/>
              <a:gd name="T42" fmla="*/ 19 w 47"/>
              <a:gd name="T43" fmla="*/ 19 h 49"/>
              <a:gd name="T44" fmla="*/ 26 w 47"/>
              <a:gd name="T45" fmla="*/ 43 h 49"/>
              <a:gd name="T46" fmla="*/ 24 w 47"/>
              <a:gd name="T47" fmla="*/ 46 h 49"/>
              <a:gd name="T48" fmla="*/ 12 w 47"/>
              <a:gd name="T49" fmla="*/ 49 h 49"/>
              <a:gd name="T50" fmla="*/ 10 w 47"/>
              <a:gd name="T51" fmla="*/ 48 h 49"/>
              <a:gd name="T52" fmla="*/ 15 w 47"/>
              <a:gd name="T53" fmla="*/ 45 h 49"/>
              <a:gd name="T54" fmla="*/ 20 w 47"/>
              <a:gd name="T55" fmla="*/ 43 h 49"/>
              <a:gd name="T56" fmla="*/ 21 w 47"/>
              <a:gd name="T57" fmla="*/ 41 h 49"/>
              <a:gd name="T58" fmla="*/ 17 w 47"/>
              <a:gd name="T59" fmla="*/ 25 h 49"/>
              <a:gd name="T60" fmla="*/ 15 w 47"/>
              <a:gd name="T61" fmla="*/ 24 h 49"/>
              <a:gd name="T62" fmla="*/ 10 w 47"/>
              <a:gd name="T63" fmla="*/ 25 h 49"/>
              <a:gd name="T64" fmla="*/ 8 w 47"/>
              <a:gd name="T65" fmla="*/ 27 h 49"/>
              <a:gd name="T66" fmla="*/ 13 w 47"/>
              <a:gd name="T67" fmla="*/ 43 h 49"/>
              <a:gd name="T68" fmla="*/ 15 w 47"/>
              <a:gd name="T69" fmla="*/ 45 h 49"/>
              <a:gd name="T70" fmla="*/ 44 w 47"/>
              <a:gd name="T71" fmla="*/ 5 h 49"/>
              <a:gd name="T72" fmla="*/ 44 w 47"/>
              <a:gd name="T73" fmla="*/ 11 h 49"/>
              <a:gd name="T74" fmla="*/ 42 w 47"/>
              <a:gd name="T75" fmla="*/ 13 h 49"/>
              <a:gd name="T76" fmla="*/ 26 w 47"/>
              <a:gd name="T77" fmla="*/ 13 h 49"/>
              <a:gd name="T78" fmla="*/ 24 w 47"/>
              <a:gd name="T79" fmla="*/ 11 h 49"/>
              <a:gd name="T80" fmla="*/ 24 w 47"/>
              <a:gd name="T81" fmla="*/ 5 h 49"/>
              <a:gd name="T82" fmla="*/ 26 w 47"/>
              <a:gd name="T83" fmla="*/ 4 h 49"/>
              <a:gd name="T84" fmla="*/ 42 w 47"/>
              <a:gd name="T85" fmla="*/ 4 h 49"/>
              <a:gd name="T86" fmla="*/ 44 w 47"/>
              <a:gd name="T87" fmla="*/ 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" h="49">
                <a:moveTo>
                  <a:pt x="46" y="0"/>
                </a:moveTo>
                <a:cubicBezTo>
                  <a:pt x="16" y="0"/>
                  <a:pt x="16" y="0"/>
                  <a:pt x="16" y="0"/>
                </a:cubicBezTo>
                <a:cubicBezTo>
                  <a:pt x="12" y="5"/>
                  <a:pt x="12" y="5"/>
                  <a:pt x="12" y="5"/>
                </a:cubicBezTo>
                <a:cubicBezTo>
                  <a:pt x="13" y="5"/>
                  <a:pt x="13" y="7"/>
                  <a:pt x="13" y="8"/>
                </a:cubicBezTo>
                <a:cubicBezTo>
                  <a:pt x="13" y="8"/>
                  <a:pt x="13" y="9"/>
                  <a:pt x="13" y="9"/>
                </a:cubicBezTo>
                <a:cubicBezTo>
                  <a:pt x="13" y="10"/>
                  <a:pt x="12" y="10"/>
                  <a:pt x="12" y="10"/>
                </a:cubicBezTo>
                <a:cubicBezTo>
                  <a:pt x="9" y="8"/>
                  <a:pt x="9" y="8"/>
                  <a:pt x="9" y="8"/>
                </a:cubicBezTo>
                <a:cubicBezTo>
                  <a:pt x="7" y="9"/>
                  <a:pt x="7" y="9"/>
                  <a:pt x="7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2"/>
                  <a:pt x="11" y="12"/>
                  <a:pt x="10" y="13"/>
                </a:cubicBezTo>
                <a:cubicBezTo>
                  <a:pt x="10" y="13"/>
                  <a:pt x="9" y="14"/>
                  <a:pt x="7" y="14"/>
                </a:cubicBezTo>
                <a:cubicBezTo>
                  <a:pt x="6" y="14"/>
                  <a:pt x="5" y="13"/>
                  <a:pt x="4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7" y="16"/>
                  <a:pt x="47" y="15"/>
                  <a:pt x="47" y="14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7" y="0"/>
                  <a:pt x="46" y="0"/>
                </a:cubicBezTo>
                <a:close/>
                <a:moveTo>
                  <a:pt x="10" y="48"/>
                </a:moveTo>
                <a:cubicBezTo>
                  <a:pt x="3" y="20"/>
                  <a:pt x="3" y="20"/>
                  <a:pt x="3" y="20"/>
                </a:cubicBezTo>
                <a:cubicBezTo>
                  <a:pt x="2" y="19"/>
                  <a:pt x="3" y="18"/>
                  <a:pt x="4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8"/>
                  <a:pt x="19" y="19"/>
                </a:cubicBezTo>
                <a:cubicBezTo>
                  <a:pt x="26" y="43"/>
                  <a:pt x="26" y="43"/>
                  <a:pt x="26" y="43"/>
                </a:cubicBezTo>
                <a:cubicBezTo>
                  <a:pt x="26" y="44"/>
                  <a:pt x="25" y="45"/>
                  <a:pt x="24" y="46"/>
                </a:cubicBezTo>
                <a:cubicBezTo>
                  <a:pt x="12" y="49"/>
                  <a:pt x="12" y="49"/>
                  <a:pt x="12" y="49"/>
                </a:cubicBezTo>
                <a:cubicBezTo>
                  <a:pt x="11" y="49"/>
                  <a:pt x="10" y="48"/>
                  <a:pt x="10" y="48"/>
                </a:cubicBezTo>
                <a:close/>
                <a:moveTo>
                  <a:pt x="15" y="45"/>
                </a:moveTo>
                <a:cubicBezTo>
                  <a:pt x="20" y="43"/>
                  <a:pt x="20" y="43"/>
                  <a:pt x="20" y="43"/>
                </a:cubicBezTo>
                <a:cubicBezTo>
                  <a:pt x="21" y="43"/>
                  <a:pt x="22" y="42"/>
                  <a:pt x="21" y="41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4"/>
                  <a:pt x="16" y="23"/>
                  <a:pt x="15" y="24"/>
                </a:cubicBezTo>
                <a:cubicBezTo>
                  <a:pt x="10" y="25"/>
                  <a:pt x="10" y="25"/>
                  <a:pt x="10" y="25"/>
                </a:cubicBezTo>
                <a:cubicBezTo>
                  <a:pt x="9" y="25"/>
                  <a:pt x="8" y="26"/>
                  <a:pt x="8" y="27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4"/>
                  <a:pt x="14" y="45"/>
                  <a:pt x="15" y="45"/>
                </a:cubicBezTo>
                <a:close/>
                <a:moveTo>
                  <a:pt x="44" y="5"/>
                </a:moveTo>
                <a:cubicBezTo>
                  <a:pt x="44" y="11"/>
                  <a:pt x="44" y="11"/>
                  <a:pt x="44" y="11"/>
                </a:cubicBezTo>
                <a:cubicBezTo>
                  <a:pt x="44" y="12"/>
                  <a:pt x="43" y="13"/>
                  <a:pt x="42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3"/>
                  <a:pt x="24" y="12"/>
                  <a:pt x="24" y="11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4"/>
                  <a:pt x="25" y="4"/>
                  <a:pt x="26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3" y="4"/>
                  <a:pt x="44" y="4"/>
                  <a:pt x="44" y="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Oval 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38388" y="1523847"/>
            <a:ext cx="641112" cy="6457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>
            <a:normAutofit fontScale="4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Freeform 17"/>
          <p:cNvSpPr/>
          <p:nvPr>
            <p:custDataLst>
              <p:tags r:id="rId10"/>
            </p:custDataLst>
          </p:nvPr>
        </p:nvSpPr>
        <p:spPr bwMode="auto">
          <a:xfrm>
            <a:off x="6652092" y="1716026"/>
            <a:ext cx="213703" cy="258290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60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6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60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1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6"/>
                </a:cubicBezTo>
                <a:cubicBezTo>
                  <a:pt x="56" y="67"/>
                  <a:pt x="55" y="67"/>
                  <a:pt x="54" y="6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Oval 1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94252" y="2683075"/>
            <a:ext cx="641112" cy="6441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 fontScale="4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Freeform 20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1258758" y="2841431"/>
            <a:ext cx="273664" cy="322862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Oval 2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94252" y="3839229"/>
            <a:ext cx="641112" cy="6441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 fontScale="4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Freeform 23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1318718" y="4052933"/>
            <a:ext cx="232154" cy="258290"/>
          </a:xfrm>
          <a:custGeom>
            <a:avLst/>
            <a:gdLst>
              <a:gd name="T0" fmla="*/ 6 w 60"/>
              <a:gd name="T1" fmla="*/ 52 h 67"/>
              <a:gd name="T2" fmla="*/ 0 w 60"/>
              <a:gd name="T3" fmla="*/ 6 h 67"/>
              <a:gd name="T4" fmla="*/ 42 w 60"/>
              <a:gd name="T5" fmla="*/ 0 h 67"/>
              <a:gd name="T6" fmla="*/ 43 w 60"/>
              <a:gd name="T7" fmla="*/ 8 h 67"/>
              <a:gd name="T8" fmla="*/ 42 w 60"/>
              <a:gd name="T9" fmla="*/ 9 h 67"/>
              <a:gd name="T10" fmla="*/ 41 w 60"/>
              <a:gd name="T11" fmla="*/ 3 h 67"/>
              <a:gd name="T12" fmla="*/ 6 w 60"/>
              <a:gd name="T13" fmla="*/ 1 h 67"/>
              <a:gd name="T14" fmla="*/ 42 w 60"/>
              <a:gd name="T15" fmla="*/ 10 h 67"/>
              <a:gd name="T16" fmla="*/ 43 w 60"/>
              <a:gd name="T17" fmla="*/ 12 h 67"/>
              <a:gd name="T18" fmla="*/ 22 w 60"/>
              <a:gd name="T19" fmla="*/ 13 h 67"/>
              <a:gd name="T20" fmla="*/ 15 w 60"/>
              <a:gd name="T21" fmla="*/ 51 h 67"/>
              <a:gd name="T22" fmla="*/ 58 w 60"/>
              <a:gd name="T23" fmla="*/ 67 h 67"/>
              <a:gd name="T24" fmla="*/ 16 w 60"/>
              <a:gd name="T25" fmla="*/ 61 h 67"/>
              <a:gd name="T26" fmla="*/ 22 w 60"/>
              <a:gd name="T27" fmla="*/ 14 h 67"/>
              <a:gd name="T28" fmla="*/ 60 w 60"/>
              <a:gd name="T29" fmla="*/ 16 h 67"/>
              <a:gd name="T30" fmla="*/ 59 w 60"/>
              <a:gd name="T31" fmla="*/ 24 h 67"/>
              <a:gd name="T32" fmla="*/ 57 w 60"/>
              <a:gd name="T33" fmla="*/ 23 h 67"/>
              <a:gd name="T34" fmla="*/ 56 w 60"/>
              <a:gd name="T35" fmla="*/ 16 h 67"/>
              <a:gd name="T36" fmla="*/ 22 w 60"/>
              <a:gd name="T37" fmla="*/ 25 h 67"/>
              <a:gd name="T38" fmla="*/ 60 w 60"/>
              <a:gd name="T39" fmla="*/ 27 h 67"/>
              <a:gd name="T40" fmla="*/ 58 w 60"/>
              <a:gd name="T41" fmla="*/ 67 h 67"/>
              <a:gd name="T42" fmla="*/ 23 w 60"/>
              <a:gd name="T43" fmla="*/ 18 h 67"/>
              <a:gd name="T44" fmla="*/ 22 w 60"/>
              <a:gd name="T45" fmla="*/ 17 h 67"/>
              <a:gd name="T46" fmla="*/ 55 w 60"/>
              <a:gd name="T47" fmla="*/ 16 h 67"/>
              <a:gd name="T48" fmla="*/ 56 w 60"/>
              <a:gd name="T49" fmla="*/ 17 h 67"/>
              <a:gd name="T50" fmla="*/ 55 w 60"/>
              <a:gd name="T51" fmla="*/ 20 h 67"/>
              <a:gd name="T52" fmla="*/ 22 w 60"/>
              <a:gd name="T53" fmla="*/ 19 h 67"/>
              <a:gd name="T54" fmla="*/ 23 w 60"/>
              <a:gd name="T55" fmla="*/ 18 h 67"/>
              <a:gd name="T56" fmla="*/ 56 w 60"/>
              <a:gd name="T57" fmla="*/ 19 h 67"/>
              <a:gd name="T58" fmla="*/ 55 w 60"/>
              <a:gd name="T59" fmla="*/ 20 h 67"/>
              <a:gd name="T60" fmla="*/ 23 w 60"/>
              <a:gd name="T61" fmla="*/ 22 h 67"/>
              <a:gd name="T62" fmla="*/ 22 w 60"/>
              <a:gd name="T63" fmla="*/ 21 h 67"/>
              <a:gd name="T64" fmla="*/ 55 w 60"/>
              <a:gd name="T65" fmla="*/ 21 h 67"/>
              <a:gd name="T66" fmla="*/ 56 w 60"/>
              <a:gd name="T67" fmla="*/ 22 h 67"/>
              <a:gd name="T68" fmla="*/ 55 w 60"/>
              <a:gd name="T69" fmla="*/ 25 h 67"/>
              <a:gd name="T70" fmla="*/ 22 w 60"/>
              <a:gd name="T71" fmla="*/ 24 h 67"/>
              <a:gd name="T72" fmla="*/ 23 w 60"/>
              <a:gd name="T73" fmla="*/ 23 h 67"/>
              <a:gd name="T74" fmla="*/ 56 w 60"/>
              <a:gd name="T75" fmla="*/ 24 h 67"/>
              <a:gd name="T76" fmla="*/ 55 w 60"/>
              <a:gd name="T77" fmla="*/ 25 h 67"/>
              <a:gd name="T78" fmla="*/ 7 w 60"/>
              <a:gd name="T79" fmla="*/ 3 h 67"/>
              <a:gd name="T80" fmla="*/ 6 w 60"/>
              <a:gd name="T81" fmla="*/ 2 h 67"/>
              <a:gd name="T82" fmla="*/ 39 w 60"/>
              <a:gd name="T83" fmla="*/ 2 h 67"/>
              <a:gd name="T84" fmla="*/ 40 w 60"/>
              <a:gd name="T85" fmla="*/ 2 h 67"/>
              <a:gd name="T86" fmla="*/ 39 w 60"/>
              <a:gd name="T87" fmla="*/ 5 h 67"/>
              <a:gd name="T88" fmla="*/ 6 w 60"/>
              <a:gd name="T89" fmla="*/ 5 h 67"/>
              <a:gd name="T90" fmla="*/ 7 w 60"/>
              <a:gd name="T91" fmla="*/ 4 h 67"/>
              <a:gd name="T92" fmla="*/ 40 w 60"/>
              <a:gd name="T93" fmla="*/ 5 h 67"/>
              <a:gd name="T94" fmla="*/ 39 w 60"/>
              <a:gd name="T95" fmla="*/ 5 h 67"/>
              <a:gd name="T96" fmla="*/ 7 w 60"/>
              <a:gd name="T97" fmla="*/ 8 h 67"/>
              <a:gd name="T98" fmla="*/ 6 w 60"/>
              <a:gd name="T99" fmla="*/ 7 h 67"/>
              <a:gd name="T100" fmla="*/ 39 w 60"/>
              <a:gd name="T101" fmla="*/ 6 h 67"/>
              <a:gd name="T102" fmla="*/ 40 w 60"/>
              <a:gd name="T103" fmla="*/ 7 h 67"/>
              <a:gd name="T104" fmla="*/ 39 w 60"/>
              <a:gd name="T105" fmla="*/ 10 h 67"/>
              <a:gd name="T106" fmla="*/ 6 w 60"/>
              <a:gd name="T107" fmla="*/ 9 h 67"/>
              <a:gd name="T108" fmla="*/ 7 w 60"/>
              <a:gd name="T109" fmla="*/ 8 h 67"/>
              <a:gd name="T110" fmla="*/ 40 w 60"/>
              <a:gd name="T111" fmla="*/ 9 h 67"/>
              <a:gd name="T112" fmla="*/ 39 w 60"/>
              <a:gd name="T113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" h="67">
                <a:moveTo>
                  <a:pt x="14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49"/>
                  <a:pt x="0" y="46"/>
                </a:cubicBezTo>
                <a:cubicBezTo>
                  <a:pt x="0" y="32"/>
                  <a:pt x="0" y="1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8" y="0"/>
                  <a:pt x="30" y="0"/>
                  <a:pt x="42" y="0"/>
                </a:cubicBezTo>
                <a:cubicBezTo>
                  <a:pt x="43" y="0"/>
                  <a:pt x="43" y="0"/>
                  <a:pt x="43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1" y="8"/>
                  <a:pt x="41" y="8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2"/>
                  <a:pt x="41" y="1"/>
                  <a:pt x="40" y="1"/>
                </a:cubicBezTo>
                <a:cubicBezTo>
                  <a:pt x="6" y="1"/>
                  <a:pt x="6" y="1"/>
                  <a:pt x="6" y="1"/>
                </a:cubicBezTo>
                <a:cubicBezTo>
                  <a:pt x="0" y="1"/>
                  <a:pt x="0" y="10"/>
                  <a:pt x="6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10"/>
                  <a:pt x="43" y="11"/>
                  <a:pt x="43" y="11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3"/>
                  <a:pt x="43" y="13"/>
                  <a:pt x="42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8" y="13"/>
                  <a:pt x="15" y="16"/>
                  <a:pt x="15" y="20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2"/>
                  <a:pt x="14" y="52"/>
                </a:cubicBezTo>
                <a:close/>
                <a:moveTo>
                  <a:pt x="58" y="67"/>
                </a:moveTo>
                <a:cubicBezTo>
                  <a:pt x="22" y="67"/>
                  <a:pt x="22" y="67"/>
                  <a:pt x="22" y="67"/>
                </a:cubicBezTo>
                <a:cubicBezTo>
                  <a:pt x="19" y="67"/>
                  <a:pt x="16" y="64"/>
                  <a:pt x="16" y="61"/>
                </a:cubicBezTo>
                <a:cubicBezTo>
                  <a:pt x="16" y="47"/>
                  <a:pt x="16" y="34"/>
                  <a:pt x="16" y="20"/>
                </a:cubicBezTo>
                <a:cubicBezTo>
                  <a:pt x="16" y="17"/>
                  <a:pt x="19" y="14"/>
                  <a:pt x="22" y="14"/>
                </a:cubicBezTo>
                <a:cubicBezTo>
                  <a:pt x="35" y="14"/>
                  <a:pt x="46" y="14"/>
                  <a:pt x="58" y="14"/>
                </a:cubicBezTo>
                <a:cubicBezTo>
                  <a:pt x="59" y="14"/>
                  <a:pt x="60" y="15"/>
                  <a:pt x="60" y="16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3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8" y="24"/>
                  <a:pt x="57" y="23"/>
                  <a:pt x="57" y="23"/>
                </a:cubicBezTo>
                <a:cubicBezTo>
                  <a:pt x="57" y="17"/>
                  <a:pt x="57" y="17"/>
                  <a:pt x="57" y="17"/>
                </a:cubicBezTo>
                <a:cubicBezTo>
                  <a:pt x="57" y="16"/>
                  <a:pt x="57" y="16"/>
                  <a:pt x="56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16" y="16"/>
                  <a:pt x="16" y="25"/>
                  <a:pt x="22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6"/>
                  <a:pt x="60" y="27"/>
                </a:cubicBezTo>
                <a:cubicBezTo>
                  <a:pt x="60" y="39"/>
                  <a:pt x="60" y="52"/>
                  <a:pt x="60" y="65"/>
                </a:cubicBezTo>
                <a:cubicBezTo>
                  <a:pt x="60" y="66"/>
                  <a:pt x="59" y="67"/>
                  <a:pt x="58" y="67"/>
                </a:cubicBezTo>
                <a:close/>
                <a:moveTo>
                  <a:pt x="55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2" y="18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6"/>
                  <a:pt x="23" y="16"/>
                </a:cubicBezTo>
                <a:cubicBezTo>
                  <a:pt x="55" y="16"/>
                  <a:pt x="55" y="16"/>
                  <a:pt x="55" y="16"/>
                </a:cubicBezTo>
                <a:cubicBezTo>
                  <a:pt x="56" y="16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8"/>
                  <a:pt x="55" y="18"/>
                </a:cubicBezTo>
                <a:close/>
                <a:moveTo>
                  <a:pt x="55" y="20"/>
                </a:move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8"/>
                  <a:pt x="23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20"/>
                  <a:pt x="56" y="20"/>
                  <a:pt x="55" y="20"/>
                </a:cubicBezTo>
                <a:close/>
                <a:moveTo>
                  <a:pt x="55" y="22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3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5" y="22"/>
                </a:cubicBezTo>
                <a:close/>
                <a:moveTo>
                  <a:pt x="55" y="25"/>
                </a:move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3"/>
                  <a:pt x="22" y="23"/>
                  <a:pt x="23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3"/>
                  <a:pt x="56" y="23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5"/>
                  <a:pt x="55" y="25"/>
                </a:cubicBezTo>
                <a:close/>
                <a:moveTo>
                  <a:pt x="39" y="3"/>
                </a:moveTo>
                <a:cubicBezTo>
                  <a:pt x="7" y="3"/>
                  <a:pt x="7" y="3"/>
                  <a:pt x="7" y="3"/>
                </a:cubicBezTo>
                <a:cubicBezTo>
                  <a:pt x="6" y="3"/>
                  <a:pt x="6" y="3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7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3"/>
                  <a:pt x="40" y="3"/>
                  <a:pt x="39" y="3"/>
                </a:cubicBezTo>
                <a:close/>
                <a:moveTo>
                  <a:pt x="39" y="5"/>
                </a:move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4"/>
                  <a:pt x="7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lose/>
                <a:moveTo>
                  <a:pt x="39" y="8"/>
                </a:move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6"/>
                  <a:pt x="6" y="6"/>
                  <a:pt x="7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40" y="6"/>
                  <a:pt x="40" y="6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8"/>
                  <a:pt x="39" y="8"/>
                </a:cubicBezTo>
                <a:close/>
                <a:moveTo>
                  <a:pt x="39" y="10"/>
                </a:move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8"/>
                  <a:pt x="7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0" y="8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10"/>
                  <a:pt x="40" y="10"/>
                  <a:pt x="39" y="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Oval 2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438388" y="3839229"/>
            <a:ext cx="641112" cy="644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>
            <a:normAutofit fontScale="4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Freeform 29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6599819" y="4022184"/>
            <a:ext cx="315174" cy="325937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Oval 31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094252" y="4995383"/>
            <a:ext cx="641112" cy="6441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 fontScale="4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Freeform 32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1258758" y="5161426"/>
            <a:ext cx="313637" cy="313637"/>
          </a:xfrm>
          <a:custGeom>
            <a:avLst/>
            <a:gdLst>
              <a:gd name="T0" fmla="*/ 82 w 82"/>
              <a:gd name="T1" fmla="*/ 41 h 82"/>
              <a:gd name="T2" fmla="*/ 0 w 82"/>
              <a:gd name="T3" fmla="*/ 41 h 82"/>
              <a:gd name="T4" fmla="*/ 63 w 82"/>
              <a:gd name="T5" fmla="*/ 43 h 82"/>
              <a:gd name="T6" fmla="*/ 67 w 82"/>
              <a:gd name="T7" fmla="*/ 35 h 82"/>
              <a:gd name="T8" fmla="*/ 74 w 82"/>
              <a:gd name="T9" fmla="*/ 39 h 82"/>
              <a:gd name="T10" fmla="*/ 76 w 82"/>
              <a:gd name="T11" fmla="*/ 33 h 82"/>
              <a:gd name="T12" fmla="*/ 76 w 82"/>
              <a:gd name="T13" fmla="*/ 41 h 82"/>
              <a:gd name="T14" fmla="*/ 76 w 82"/>
              <a:gd name="T15" fmla="*/ 44 h 82"/>
              <a:gd name="T16" fmla="*/ 76 w 82"/>
              <a:gd name="T17" fmla="*/ 46 h 82"/>
              <a:gd name="T18" fmla="*/ 75 w 82"/>
              <a:gd name="T19" fmla="*/ 46 h 82"/>
              <a:gd name="T20" fmla="*/ 72 w 82"/>
              <a:gd name="T21" fmla="*/ 44 h 82"/>
              <a:gd name="T22" fmla="*/ 72 w 82"/>
              <a:gd name="T23" fmla="*/ 47 h 82"/>
              <a:gd name="T24" fmla="*/ 75 w 82"/>
              <a:gd name="T25" fmla="*/ 49 h 82"/>
              <a:gd name="T26" fmla="*/ 41 w 82"/>
              <a:gd name="T27" fmla="*/ 76 h 82"/>
              <a:gd name="T28" fmla="*/ 41 w 82"/>
              <a:gd name="T29" fmla="*/ 5 h 82"/>
              <a:gd name="T30" fmla="*/ 52 w 82"/>
              <a:gd name="T31" fmla="*/ 8 h 82"/>
              <a:gd name="T32" fmla="*/ 37 w 82"/>
              <a:gd name="T33" fmla="*/ 15 h 82"/>
              <a:gd name="T34" fmla="*/ 30 w 82"/>
              <a:gd name="T35" fmla="*/ 17 h 82"/>
              <a:gd name="T36" fmla="*/ 29 w 82"/>
              <a:gd name="T37" fmla="*/ 24 h 82"/>
              <a:gd name="T38" fmla="*/ 26 w 82"/>
              <a:gd name="T39" fmla="*/ 29 h 82"/>
              <a:gd name="T40" fmla="*/ 24 w 82"/>
              <a:gd name="T41" fmla="*/ 31 h 82"/>
              <a:gd name="T42" fmla="*/ 26 w 82"/>
              <a:gd name="T43" fmla="*/ 33 h 82"/>
              <a:gd name="T44" fmla="*/ 29 w 82"/>
              <a:gd name="T45" fmla="*/ 32 h 82"/>
              <a:gd name="T46" fmla="*/ 33 w 82"/>
              <a:gd name="T47" fmla="*/ 28 h 82"/>
              <a:gd name="T48" fmla="*/ 38 w 82"/>
              <a:gd name="T49" fmla="*/ 30 h 82"/>
              <a:gd name="T50" fmla="*/ 41 w 82"/>
              <a:gd name="T51" fmla="*/ 34 h 82"/>
              <a:gd name="T52" fmla="*/ 35 w 82"/>
              <a:gd name="T53" fmla="*/ 34 h 82"/>
              <a:gd name="T54" fmla="*/ 32 w 82"/>
              <a:gd name="T55" fmla="*/ 32 h 82"/>
              <a:gd name="T56" fmla="*/ 25 w 82"/>
              <a:gd name="T57" fmla="*/ 37 h 82"/>
              <a:gd name="T58" fmla="*/ 23 w 82"/>
              <a:gd name="T59" fmla="*/ 46 h 82"/>
              <a:gd name="T60" fmla="*/ 28 w 82"/>
              <a:gd name="T61" fmla="*/ 51 h 82"/>
              <a:gd name="T62" fmla="*/ 35 w 82"/>
              <a:gd name="T63" fmla="*/ 51 h 82"/>
              <a:gd name="T64" fmla="*/ 43 w 82"/>
              <a:gd name="T65" fmla="*/ 70 h 82"/>
              <a:gd name="T66" fmla="*/ 49 w 82"/>
              <a:gd name="T67" fmla="*/ 57 h 82"/>
              <a:gd name="T68" fmla="*/ 49 w 82"/>
              <a:gd name="T69" fmla="*/ 44 h 82"/>
              <a:gd name="T70" fmla="*/ 44 w 82"/>
              <a:gd name="T71" fmla="*/ 38 h 82"/>
              <a:gd name="T72" fmla="*/ 47 w 82"/>
              <a:gd name="T73" fmla="*/ 41 h 82"/>
              <a:gd name="T74" fmla="*/ 53 w 82"/>
              <a:gd name="T75" fmla="*/ 37 h 82"/>
              <a:gd name="T76" fmla="*/ 50 w 82"/>
              <a:gd name="T77" fmla="*/ 34 h 82"/>
              <a:gd name="T78" fmla="*/ 55 w 82"/>
              <a:gd name="T79" fmla="*/ 34 h 82"/>
              <a:gd name="T80" fmla="*/ 62 w 82"/>
              <a:gd name="T81" fmla="*/ 43 h 82"/>
              <a:gd name="T82" fmla="*/ 51 w 82"/>
              <a:gd name="T83" fmla="*/ 58 h 82"/>
              <a:gd name="T84" fmla="*/ 49 w 82"/>
              <a:gd name="T85" fmla="*/ 63 h 82"/>
              <a:gd name="T86" fmla="*/ 52 w 82"/>
              <a:gd name="T87" fmla="*/ 5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64" y="0"/>
                  <a:pt x="82" y="18"/>
                  <a:pt x="82" y="41"/>
                </a:cubicBezTo>
                <a:cubicBezTo>
                  <a:pt x="82" y="63"/>
                  <a:pt x="64" y="82"/>
                  <a:pt x="41" y="82"/>
                </a:cubicBezTo>
                <a:cubicBezTo>
                  <a:pt x="18" y="82"/>
                  <a:pt x="0" y="63"/>
                  <a:pt x="0" y="41"/>
                </a:cubicBezTo>
                <a:cubicBezTo>
                  <a:pt x="0" y="18"/>
                  <a:pt x="18" y="0"/>
                  <a:pt x="41" y="0"/>
                </a:cubicBezTo>
                <a:close/>
                <a:moveTo>
                  <a:pt x="63" y="43"/>
                </a:moveTo>
                <a:cubicBezTo>
                  <a:pt x="64" y="40"/>
                  <a:pt x="64" y="38"/>
                  <a:pt x="65" y="35"/>
                </a:cubicBezTo>
                <a:cubicBezTo>
                  <a:pt x="65" y="34"/>
                  <a:pt x="65" y="34"/>
                  <a:pt x="67" y="35"/>
                </a:cubicBezTo>
                <a:cubicBezTo>
                  <a:pt x="68" y="37"/>
                  <a:pt x="70" y="38"/>
                  <a:pt x="72" y="40"/>
                </a:cubicBezTo>
                <a:cubicBezTo>
                  <a:pt x="73" y="41"/>
                  <a:pt x="74" y="41"/>
                  <a:pt x="74" y="39"/>
                </a:cubicBezTo>
                <a:cubicBezTo>
                  <a:pt x="74" y="37"/>
                  <a:pt x="74" y="35"/>
                  <a:pt x="75" y="33"/>
                </a:cubicBezTo>
                <a:cubicBezTo>
                  <a:pt x="75" y="32"/>
                  <a:pt x="75" y="32"/>
                  <a:pt x="76" y="33"/>
                </a:cubicBezTo>
                <a:cubicBezTo>
                  <a:pt x="76" y="36"/>
                  <a:pt x="76" y="38"/>
                  <a:pt x="76" y="41"/>
                </a:cubicBezTo>
                <a:cubicBezTo>
                  <a:pt x="76" y="41"/>
                  <a:pt x="77" y="41"/>
                  <a:pt x="76" y="41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44"/>
                  <a:pt x="75" y="44"/>
                  <a:pt x="76" y="44"/>
                </a:cubicBezTo>
                <a:cubicBezTo>
                  <a:pt x="76" y="44"/>
                  <a:pt x="76" y="45"/>
                  <a:pt x="76" y="45"/>
                </a:cubicBezTo>
                <a:cubicBezTo>
                  <a:pt x="76" y="45"/>
                  <a:pt x="76" y="46"/>
                  <a:pt x="76" y="46"/>
                </a:cubicBezTo>
                <a:cubicBezTo>
                  <a:pt x="76" y="46"/>
                  <a:pt x="76" y="47"/>
                  <a:pt x="76" y="47"/>
                </a:cubicBezTo>
                <a:cubicBezTo>
                  <a:pt x="75" y="47"/>
                  <a:pt x="75" y="46"/>
                  <a:pt x="75" y="46"/>
                </a:cubicBezTo>
                <a:cubicBezTo>
                  <a:pt x="74" y="46"/>
                  <a:pt x="74" y="47"/>
                  <a:pt x="73" y="45"/>
                </a:cubicBezTo>
                <a:cubicBezTo>
                  <a:pt x="73" y="45"/>
                  <a:pt x="73" y="45"/>
                  <a:pt x="72" y="44"/>
                </a:cubicBezTo>
                <a:cubicBezTo>
                  <a:pt x="70" y="39"/>
                  <a:pt x="70" y="39"/>
                  <a:pt x="71" y="45"/>
                </a:cubicBezTo>
                <a:cubicBezTo>
                  <a:pt x="72" y="46"/>
                  <a:pt x="72" y="47"/>
                  <a:pt x="72" y="47"/>
                </a:cubicBezTo>
                <a:cubicBezTo>
                  <a:pt x="72" y="49"/>
                  <a:pt x="73" y="49"/>
                  <a:pt x="74" y="49"/>
                </a:cubicBezTo>
                <a:cubicBezTo>
                  <a:pt x="74" y="49"/>
                  <a:pt x="75" y="49"/>
                  <a:pt x="75" y="49"/>
                </a:cubicBezTo>
                <a:cubicBezTo>
                  <a:pt x="75" y="49"/>
                  <a:pt x="76" y="49"/>
                  <a:pt x="75" y="49"/>
                </a:cubicBezTo>
                <a:cubicBezTo>
                  <a:pt x="72" y="65"/>
                  <a:pt x="58" y="76"/>
                  <a:pt x="41" y="76"/>
                </a:cubicBezTo>
                <a:cubicBezTo>
                  <a:pt x="21" y="76"/>
                  <a:pt x="6" y="60"/>
                  <a:pt x="6" y="41"/>
                </a:cubicBezTo>
                <a:cubicBezTo>
                  <a:pt x="6" y="21"/>
                  <a:pt x="21" y="5"/>
                  <a:pt x="41" y="5"/>
                </a:cubicBezTo>
                <a:cubicBezTo>
                  <a:pt x="45" y="5"/>
                  <a:pt x="48" y="6"/>
                  <a:pt x="52" y="7"/>
                </a:cubicBezTo>
                <a:cubicBezTo>
                  <a:pt x="52" y="7"/>
                  <a:pt x="52" y="8"/>
                  <a:pt x="52" y="8"/>
                </a:cubicBezTo>
                <a:cubicBezTo>
                  <a:pt x="48" y="10"/>
                  <a:pt x="44" y="12"/>
                  <a:pt x="41" y="14"/>
                </a:cubicBezTo>
                <a:cubicBezTo>
                  <a:pt x="39" y="15"/>
                  <a:pt x="39" y="15"/>
                  <a:pt x="37" y="15"/>
                </a:cubicBezTo>
                <a:cubicBezTo>
                  <a:pt x="36" y="15"/>
                  <a:pt x="34" y="16"/>
                  <a:pt x="32" y="16"/>
                </a:cubicBezTo>
                <a:cubicBezTo>
                  <a:pt x="31" y="16"/>
                  <a:pt x="31" y="16"/>
                  <a:pt x="30" y="17"/>
                </a:cubicBezTo>
                <a:cubicBezTo>
                  <a:pt x="30" y="19"/>
                  <a:pt x="30" y="20"/>
                  <a:pt x="30" y="22"/>
                </a:cubicBezTo>
                <a:cubicBezTo>
                  <a:pt x="29" y="23"/>
                  <a:pt x="29" y="23"/>
                  <a:pt x="29" y="24"/>
                </a:cubicBezTo>
                <a:cubicBezTo>
                  <a:pt x="28" y="26"/>
                  <a:pt x="28" y="27"/>
                  <a:pt x="27" y="28"/>
                </a:cubicBezTo>
                <a:cubicBezTo>
                  <a:pt x="27" y="29"/>
                  <a:pt x="27" y="29"/>
                  <a:pt x="26" y="29"/>
                </a:cubicBezTo>
                <a:cubicBezTo>
                  <a:pt x="26" y="29"/>
                  <a:pt x="25" y="30"/>
                  <a:pt x="25" y="30"/>
                </a:cubicBezTo>
                <a:cubicBezTo>
                  <a:pt x="24" y="30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25" y="33"/>
                  <a:pt x="25" y="33"/>
                  <a:pt x="26" y="33"/>
                </a:cubicBezTo>
                <a:cubicBezTo>
                  <a:pt x="26" y="33"/>
                  <a:pt x="26" y="33"/>
                  <a:pt x="27" y="33"/>
                </a:cubicBezTo>
                <a:cubicBezTo>
                  <a:pt x="28" y="33"/>
                  <a:pt x="28" y="33"/>
                  <a:pt x="29" y="32"/>
                </a:cubicBezTo>
                <a:cubicBezTo>
                  <a:pt x="29" y="31"/>
                  <a:pt x="30" y="30"/>
                  <a:pt x="31" y="29"/>
                </a:cubicBezTo>
                <a:cubicBezTo>
                  <a:pt x="31" y="28"/>
                  <a:pt x="32" y="28"/>
                  <a:pt x="33" y="28"/>
                </a:cubicBezTo>
                <a:cubicBezTo>
                  <a:pt x="34" y="29"/>
                  <a:pt x="35" y="29"/>
                  <a:pt x="36" y="29"/>
                </a:cubicBezTo>
                <a:cubicBezTo>
                  <a:pt x="37" y="30"/>
                  <a:pt x="37" y="30"/>
                  <a:pt x="38" y="30"/>
                </a:cubicBezTo>
                <a:cubicBezTo>
                  <a:pt x="39" y="31"/>
                  <a:pt x="40" y="32"/>
                  <a:pt x="41" y="33"/>
                </a:cubicBezTo>
                <a:cubicBezTo>
                  <a:pt x="42" y="33"/>
                  <a:pt x="41" y="34"/>
                  <a:pt x="41" y="34"/>
                </a:cubicBezTo>
                <a:cubicBezTo>
                  <a:pt x="39" y="34"/>
                  <a:pt x="38" y="34"/>
                  <a:pt x="37" y="34"/>
                </a:cubicBezTo>
                <a:cubicBezTo>
                  <a:pt x="36" y="35"/>
                  <a:pt x="36" y="34"/>
                  <a:pt x="35" y="34"/>
                </a:cubicBezTo>
                <a:cubicBezTo>
                  <a:pt x="35" y="33"/>
                  <a:pt x="34" y="33"/>
                  <a:pt x="33" y="32"/>
                </a:cubicBezTo>
                <a:cubicBezTo>
                  <a:pt x="33" y="32"/>
                  <a:pt x="32" y="32"/>
                  <a:pt x="32" y="32"/>
                </a:cubicBezTo>
                <a:cubicBezTo>
                  <a:pt x="30" y="33"/>
                  <a:pt x="28" y="34"/>
                  <a:pt x="26" y="35"/>
                </a:cubicBezTo>
                <a:cubicBezTo>
                  <a:pt x="25" y="35"/>
                  <a:pt x="25" y="36"/>
                  <a:pt x="25" y="37"/>
                </a:cubicBezTo>
                <a:cubicBezTo>
                  <a:pt x="24" y="39"/>
                  <a:pt x="24" y="42"/>
                  <a:pt x="23" y="44"/>
                </a:cubicBezTo>
                <a:cubicBezTo>
                  <a:pt x="22" y="45"/>
                  <a:pt x="22" y="45"/>
                  <a:pt x="23" y="46"/>
                </a:cubicBezTo>
                <a:cubicBezTo>
                  <a:pt x="24" y="48"/>
                  <a:pt x="25" y="49"/>
                  <a:pt x="26" y="51"/>
                </a:cubicBezTo>
                <a:cubicBezTo>
                  <a:pt x="27" y="52"/>
                  <a:pt x="27" y="52"/>
                  <a:pt x="28" y="51"/>
                </a:cubicBezTo>
                <a:cubicBezTo>
                  <a:pt x="30" y="51"/>
                  <a:pt x="32" y="51"/>
                  <a:pt x="33" y="50"/>
                </a:cubicBezTo>
                <a:cubicBezTo>
                  <a:pt x="34" y="50"/>
                  <a:pt x="35" y="50"/>
                  <a:pt x="35" y="51"/>
                </a:cubicBezTo>
                <a:cubicBezTo>
                  <a:pt x="37" y="57"/>
                  <a:pt x="39" y="63"/>
                  <a:pt x="41" y="69"/>
                </a:cubicBezTo>
                <a:cubicBezTo>
                  <a:pt x="42" y="71"/>
                  <a:pt x="42" y="71"/>
                  <a:pt x="43" y="70"/>
                </a:cubicBezTo>
                <a:cubicBezTo>
                  <a:pt x="45" y="67"/>
                  <a:pt x="46" y="64"/>
                  <a:pt x="48" y="61"/>
                </a:cubicBezTo>
                <a:cubicBezTo>
                  <a:pt x="49" y="59"/>
                  <a:pt x="49" y="59"/>
                  <a:pt x="49" y="57"/>
                </a:cubicBezTo>
                <a:cubicBezTo>
                  <a:pt x="50" y="53"/>
                  <a:pt x="50" y="50"/>
                  <a:pt x="51" y="46"/>
                </a:cubicBezTo>
                <a:cubicBezTo>
                  <a:pt x="51" y="44"/>
                  <a:pt x="51" y="44"/>
                  <a:pt x="49" y="44"/>
                </a:cubicBezTo>
                <a:cubicBezTo>
                  <a:pt x="48" y="45"/>
                  <a:pt x="48" y="44"/>
                  <a:pt x="47" y="43"/>
                </a:cubicBezTo>
                <a:cubicBezTo>
                  <a:pt x="46" y="41"/>
                  <a:pt x="45" y="39"/>
                  <a:pt x="44" y="38"/>
                </a:cubicBezTo>
                <a:cubicBezTo>
                  <a:pt x="43" y="36"/>
                  <a:pt x="43" y="36"/>
                  <a:pt x="44" y="37"/>
                </a:cubicBezTo>
                <a:cubicBezTo>
                  <a:pt x="45" y="38"/>
                  <a:pt x="46" y="40"/>
                  <a:pt x="47" y="41"/>
                </a:cubicBezTo>
                <a:cubicBezTo>
                  <a:pt x="49" y="42"/>
                  <a:pt x="49" y="42"/>
                  <a:pt x="50" y="41"/>
                </a:cubicBezTo>
                <a:cubicBezTo>
                  <a:pt x="51" y="40"/>
                  <a:pt x="52" y="38"/>
                  <a:pt x="53" y="37"/>
                </a:cubicBezTo>
                <a:cubicBezTo>
                  <a:pt x="54" y="36"/>
                  <a:pt x="54" y="36"/>
                  <a:pt x="52" y="35"/>
                </a:cubicBezTo>
                <a:cubicBezTo>
                  <a:pt x="51" y="35"/>
                  <a:pt x="51" y="34"/>
                  <a:pt x="50" y="34"/>
                </a:cubicBezTo>
                <a:cubicBezTo>
                  <a:pt x="49" y="33"/>
                  <a:pt x="48" y="33"/>
                  <a:pt x="50" y="34"/>
                </a:cubicBezTo>
                <a:cubicBezTo>
                  <a:pt x="52" y="34"/>
                  <a:pt x="53" y="34"/>
                  <a:pt x="55" y="34"/>
                </a:cubicBezTo>
                <a:cubicBezTo>
                  <a:pt x="57" y="35"/>
                  <a:pt x="57" y="35"/>
                  <a:pt x="58" y="36"/>
                </a:cubicBezTo>
                <a:cubicBezTo>
                  <a:pt x="59" y="39"/>
                  <a:pt x="60" y="41"/>
                  <a:pt x="62" y="43"/>
                </a:cubicBezTo>
                <a:cubicBezTo>
                  <a:pt x="62" y="45"/>
                  <a:pt x="63" y="44"/>
                  <a:pt x="63" y="43"/>
                </a:cubicBezTo>
                <a:close/>
                <a:moveTo>
                  <a:pt x="51" y="58"/>
                </a:moveTo>
                <a:cubicBezTo>
                  <a:pt x="51" y="58"/>
                  <a:pt x="50" y="59"/>
                  <a:pt x="50" y="59"/>
                </a:cubicBezTo>
                <a:cubicBezTo>
                  <a:pt x="49" y="61"/>
                  <a:pt x="49" y="61"/>
                  <a:pt x="49" y="63"/>
                </a:cubicBezTo>
                <a:cubicBezTo>
                  <a:pt x="50" y="66"/>
                  <a:pt x="50" y="66"/>
                  <a:pt x="51" y="63"/>
                </a:cubicBezTo>
                <a:cubicBezTo>
                  <a:pt x="51" y="61"/>
                  <a:pt x="52" y="60"/>
                  <a:pt x="52" y="58"/>
                </a:cubicBezTo>
                <a:cubicBezTo>
                  <a:pt x="53" y="55"/>
                  <a:pt x="53" y="55"/>
                  <a:pt x="51" y="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 lnSpcReduction="2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7240931" y="3839229"/>
            <a:ext cx="3857433" cy="64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9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显示最终成绩</a:t>
            </a:r>
          </a:p>
        </p:txBody>
      </p:sp>
      <p:sp>
        <p:nvSpPr>
          <p:cNvPr id="4" name="文本框 3"/>
          <p:cNvSpPr txBox="1"/>
          <p:nvPr>
            <p:custDataLst>
              <p:tags r:id="rId20"/>
            </p:custDataLst>
          </p:nvPr>
        </p:nvSpPr>
        <p:spPr>
          <a:xfrm>
            <a:off x="7240931" y="2683075"/>
            <a:ext cx="3857433" cy="64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9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输入并显示结果</a:t>
            </a:r>
          </a:p>
        </p:txBody>
      </p:sp>
      <p:sp>
        <p:nvSpPr>
          <p:cNvPr id="7" name="文本框 6"/>
          <p:cNvSpPr txBox="1"/>
          <p:nvPr>
            <p:custDataLst>
              <p:tags r:id="rId21"/>
            </p:custDataLst>
          </p:nvPr>
        </p:nvSpPr>
        <p:spPr>
          <a:xfrm>
            <a:off x="7240931" y="1525384"/>
            <a:ext cx="3857433" cy="64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9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绘制界面</a:t>
            </a:r>
          </a:p>
        </p:txBody>
      </p:sp>
      <p:sp>
        <p:nvSpPr>
          <p:cNvPr id="8" name="文本框 7"/>
          <p:cNvSpPr txBox="1"/>
          <p:nvPr>
            <p:custDataLst>
              <p:tags r:id="rId22"/>
            </p:custDataLst>
          </p:nvPr>
        </p:nvSpPr>
        <p:spPr>
          <a:xfrm>
            <a:off x="1929082" y="4993845"/>
            <a:ext cx="3858970" cy="64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900" spc="209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数据记录与退出程序</a:t>
            </a:r>
          </a:p>
        </p:txBody>
      </p:sp>
      <p:sp>
        <p:nvSpPr>
          <p:cNvPr id="9" name="文本框 8"/>
          <p:cNvSpPr txBox="1"/>
          <p:nvPr>
            <p:custDataLst>
              <p:tags r:id="rId23"/>
            </p:custDataLst>
          </p:nvPr>
        </p:nvSpPr>
        <p:spPr>
          <a:xfrm>
            <a:off x="1929082" y="3839229"/>
            <a:ext cx="3858970" cy="64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9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清空棋盘</a:t>
            </a:r>
          </a:p>
        </p:txBody>
      </p:sp>
      <p:sp>
        <p:nvSpPr>
          <p:cNvPr id="10" name="文本框 9"/>
          <p:cNvSpPr txBox="1"/>
          <p:nvPr>
            <p:custDataLst>
              <p:tags r:id="rId24"/>
            </p:custDataLst>
          </p:nvPr>
        </p:nvSpPr>
        <p:spPr>
          <a:xfrm>
            <a:off x="1929082" y="1525384"/>
            <a:ext cx="3858970" cy="64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9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初始化窗口</a:t>
            </a:r>
          </a:p>
        </p:txBody>
      </p:sp>
      <p:sp>
        <p:nvSpPr>
          <p:cNvPr id="11" name="文本框 10"/>
          <p:cNvSpPr txBox="1"/>
          <p:nvPr>
            <p:custDataLst>
              <p:tags r:id="rId25"/>
            </p:custDataLst>
          </p:nvPr>
        </p:nvSpPr>
        <p:spPr>
          <a:xfrm>
            <a:off x="1929082" y="2683075"/>
            <a:ext cx="3858970" cy="64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9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开始游戏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>
            <p:custDataLst>
              <p:tags r:id="rId2"/>
            </p:custDataLst>
          </p:nvPr>
        </p:nvSpPr>
        <p:spPr>
          <a:xfrm rot="10800000">
            <a:off x="7296109" y="530141"/>
            <a:ext cx="2576783" cy="2963278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/data/cache/5102f8c8e9ace8199717c7727260d86e.jpg5102f8c8e9ace8199717c7727260d86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t="7624" b="7624"/>
          <a:stretch>
            <a:fillRect/>
          </a:stretch>
        </p:blipFill>
        <p:spPr>
          <a:xfrm>
            <a:off x="7631498" y="530141"/>
            <a:ext cx="4560502" cy="5797717"/>
          </a:xfrm>
          <a:custGeom>
            <a:avLst/>
            <a:gdLst>
              <a:gd name="connsiteX0" fmla="*/ 1837596 w 5394524"/>
              <a:gd name="connsiteY0" fmla="*/ 0 h 6858000"/>
              <a:gd name="connsiteX1" fmla="*/ 5394524 w 5394524"/>
              <a:gd name="connsiteY1" fmla="*/ 1 h 6858000"/>
              <a:gd name="connsiteX2" fmla="*/ 5394524 w 5394524"/>
              <a:gd name="connsiteY2" fmla="*/ 6858000 h 6858000"/>
              <a:gd name="connsiteX3" fmla="*/ 0 w 53945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4524" h="6858000">
                <a:moveTo>
                  <a:pt x="1837596" y="0"/>
                </a:moveTo>
                <a:lnTo>
                  <a:pt x="5394524" y="1"/>
                </a:lnTo>
                <a:lnTo>
                  <a:pt x="53945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等腰三角形 20"/>
          <p:cNvSpPr/>
          <p:nvPr>
            <p:custDataLst>
              <p:tags r:id="rId4"/>
            </p:custDataLst>
          </p:nvPr>
        </p:nvSpPr>
        <p:spPr>
          <a:xfrm>
            <a:off x="11161295" y="3364044"/>
            <a:ext cx="1030705" cy="2963278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914400" y="647730"/>
            <a:ext cx="5772150" cy="677252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700" b="1" spc="209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（4）调用关系</a:t>
            </a:r>
          </a:p>
        </p:txBody>
      </p:sp>
      <p:sp>
        <p:nvSpPr>
          <p:cNvPr id="18" name="Title 6"/>
          <p:cNvSpPr txBox="1"/>
          <p:nvPr>
            <p:custDataLst>
              <p:tags r:id="rId6"/>
            </p:custDataLst>
          </p:nvPr>
        </p:nvSpPr>
        <p:spPr>
          <a:xfrm>
            <a:off x="914400" y="1618484"/>
            <a:ext cx="5772150" cy="45917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Main调用头文件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&lt;graphics.h&gt;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&lt;conio.h&gt;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&lt;easyx.h&gt;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&lt;winuser.h&gt;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#include&lt;mmsystem.h&gt;//包含多媒体设备接口头文件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#include&lt;windows.h&gt;：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&lt;fstream&gt;//txt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&lt;iostream&gt;//txt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#include&lt;cstdlib&gt;//txt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#include&lt;istream&gt;//txt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&lt;string.h&gt;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&lt;stdlib.h&gt;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&lt;math.h&gt;</a:t>
            </a:r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&lt;time.h&gt;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30631" y="2700515"/>
            <a:ext cx="9530738" cy="2137571"/>
            <a:chOff x="1385207" y="2760618"/>
            <a:chExt cx="9532435" cy="2137953"/>
          </a:xfrm>
          <a:effectLst/>
        </p:grpSpPr>
        <p:sp>
          <p:nvSpPr>
            <p:cNvPr id="16" name="Rectangle 12_1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22000" b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17864" y="2820853"/>
              <a:ext cx="9421586" cy="2077718"/>
            </a:xfrm>
            <a:prstGeom prst="rect">
              <a:avLst/>
            </a:prstGeom>
            <a:gradFill>
              <a:gsLst>
                <a:gs pos="0">
                  <a:schemeClr val="tx1">
                    <a:alpha val="73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96056" y="2760618"/>
              <a:ext cx="9421586" cy="2077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5353185" y="2155600"/>
            <a:ext cx="1550938" cy="1583589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0" name="等腰三角形 9"/>
          <p:cNvSpPr/>
          <p:nvPr/>
        </p:nvSpPr>
        <p:spPr>
          <a:xfrm rot="10800000">
            <a:off x="5976281" y="3184116"/>
            <a:ext cx="304745" cy="2775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1" name="文本框 10"/>
          <p:cNvSpPr txBox="1"/>
          <p:nvPr/>
        </p:nvSpPr>
        <p:spPr>
          <a:xfrm>
            <a:off x="5779902" y="1620847"/>
            <a:ext cx="653497" cy="13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endParaRPr lang="zh-CN" altLang="en-US" sz="8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38579" y="3637977"/>
            <a:ext cx="4514850" cy="965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GB" sz="37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主要问题及解决方法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 p14:bounceEnd="30000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0" grpId="1" animBg="1"/>
          <p:bldP spid="11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0" grpId="1" animBg="1"/>
          <p:bldP spid="11" grpId="0"/>
          <p:bldP spid="17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532330" y="2229582"/>
            <a:ext cx="3127342" cy="3904764"/>
            <a:chOff x="4731074" y="3558159"/>
            <a:chExt cx="2569838" cy="3208672"/>
          </a:xfrm>
        </p:grpSpPr>
        <p:grpSp>
          <p:nvGrpSpPr>
            <p:cNvPr id="28" name="组合 72"/>
            <p:cNvGrpSpPr/>
            <p:nvPr/>
          </p:nvGrpSpPr>
          <p:grpSpPr>
            <a:xfrm>
              <a:off x="6096000" y="4175841"/>
              <a:ext cx="1204912" cy="2428808"/>
              <a:chOff x="4281488" y="2009843"/>
              <a:chExt cx="1204912" cy="2428808"/>
            </a:xfrm>
          </p:grpSpPr>
          <p:sp>
            <p:nvSpPr>
              <p:cNvPr id="29" name="Freeform 59"/>
              <p:cNvSpPr/>
              <p:nvPr/>
            </p:nvSpPr>
            <p:spPr bwMode="auto">
              <a:xfrm>
                <a:off x="4728043" y="2583169"/>
                <a:ext cx="378730" cy="448633"/>
              </a:xfrm>
              <a:custGeom>
                <a:avLst/>
                <a:gdLst>
                  <a:gd name="T0" fmla="*/ 102 w 154"/>
                  <a:gd name="T1" fmla="*/ 109 h 182"/>
                  <a:gd name="T2" fmla="*/ 154 w 154"/>
                  <a:gd name="T3" fmla="*/ 46 h 182"/>
                  <a:gd name="T4" fmla="*/ 69 w 154"/>
                  <a:gd name="T5" fmla="*/ 0 h 182"/>
                  <a:gd name="T6" fmla="*/ 18 w 154"/>
                  <a:gd name="T7" fmla="*/ 63 h 182"/>
                  <a:gd name="T8" fmla="*/ 17 w 154"/>
                  <a:gd name="T9" fmla="*/ 131 h 182"/>
                  <a:gd name="T10" fmla="*/ 25 w 154"/>
                  <a:gd name="T11" fmla="*/ 136 h 182"/>
                  <a:gd name="T12" fmla="*/ 110 w 154"/>
                  <a:gd name="T13" fmla="*/ 182 h 182"/>
                  <a:gd name="T14" fmla="*/ 102 w 154"/>
                  <a:gd name="T15" fmla="*/ 177 h 182"/>
                  <a:gd name="T16" fmla="*/ 102 w 154"/>
                  <a:gd name="T17" fmla="*/ 10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182">
                    <a:moveTo>
                      <a:pt x="102" y="109"/>
                    </a:moveTo>
                    <a:cubicBezTo>
                      <a:pt x="154" y="46"/>
                      <a:pt x="154" y="46"/>
                      <a:pt x="154" y="46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0" y="84"/>
                      <a:pt x="0" y="114"/>
                      <a:pt x="17" y="131"/>
                    </a:cubicBezTo>
                    <a:cubicBezTo>
                      <a:pt x="20" y="133"/>
                      <a:pt x="22" y="135"/>
                      <a:pt x="25" y="136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07" y="181"/>
                      <a:pt x="105" y="179"/>
                      <a:pt x="102" y="177"/>
                    </a:cubicBezTo>
                    <a:cubicBezTo>
                      <a:pt x="85" y="160"/>
                      <a:pt x="85" y="130"/>
                      <a:pt x="102" y="10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855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54"/>
              <p:cNvSpPr/>
              <p:nvPr/>
            </p:nvSpPr>
            <p:spPr bwMode="auto">
              <a:xfrm>
                <a:off x="4755829" y="2009843"/>
                <a:ext cx="387076" cy="450720"/>
              </a:xfrm>
              <a:custGeom>
                <a:avLst/>
                <a:gdLst>
                  <a:gd name="T0" fmla="*/ 102 w 157"/>
                  <a:gd name="T1" fmla="*/ 65 h 183"/>
                  <a:gd name="T2" fmla="*/ 133 w 157"/>
                  <a:gd name="T3" fmla="*/ 47 h 183"/>
                  <a:gd name="T4" fmla="*/ 157 w 157"/>
                  <a:gd name="T5" fmla="*/ 51 h 183"/>
                  <a:gd name="T6" fmla="*/ 72 w 157"/>
                  <a:gd name="T7" fmla="*/ 5 h 183"/>
                  <a:gd name="T8" fmla="*/ 49 w 157"/>
                  <a:gd name="T9" fmla="*/ 1 h 183"/>
                  <a:gd name="T10" fmla="*/ 17 w 157"/>
                  <a:gd name="T11" fmla="*/ 19 h 183"/>
                  <a:gd name="T12" fmla="*/ 17 w 157"/>
                  <a:gd name="T13" fmla="*/ 87 h 183"/>
                  <a:gd name="T14" fmla="*/ 70 w 157"/>
                  <a:gd name="T15" fmla="*/ 137 h 183"/>
                  <a:gd name="T16" fmla="*/ 155 w 157"/>
                  <a:gd name="T17" fmla="*/ 183 h 183"/>
                  <a:gd name="T18" fmla="*/ 102 w 157"/>
                  <a:gd name="T19" fmla="*/ 133 h 183"/>
                  <a:gd name="T20" fmla="*/ 102 w 157"/>
                  <a:gd name="T21" fmla="*/ 65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7" h="183">
                    <a:moveTo>
                      <a:pt x="102" y="65"/>
                    </a:moveTo>
                    <a:cubicBezTo>
                      <a:pt x="111" y="55"/>
                      <a:pt x="122" y="48"/>
                      <a:pt x="133" y="47"/>
                    </a:cubicBezTo>
                    <a:cubicBezTo>
                      <a:pt x="142" y="46"/>
                      <a:pt x="150" y="47"/>
                      <a:pt x="157" y="51"/>
                    </a:cubicBezTo>
                    <a:cubicBezTo>
                      <a:pt x="129" y="36"/>
                      <a:pt x="101" y="20"/>
                      <a:pt x="72" y="5"/>
                    </a:cubicBezTo>
                    <a:cubicBezTo>
                      <a:pt x="65" y="1"/>
                      <a:pt x="57" y="0"/>
                      <a:pt x="49" y="1"/>
                    </a:cubicBezTo>
                    <a:cubicBezTo>
                      <a:pt x="37" y="2"/>
                      <a:pt x="26" y="9"/>
                      <a:pt x="17" y="19"/>
                    </a:cubicBezTo>
                    <a:cubicBezTo>
                      <a:pt x="0" y="40"/>
                      <a:pt x="0" y="71"/>
                      <a:pt x="17" y="87"/>
                    </a:cubicBezTo>
                    <a:cubicBezTo>
                      <a:pt x="70" y="137"/>
                      <a:pt x="70" y="137"/>
                      <a:pt x="70" y="137"/>
                    </a:cubicBezTo>
                    <a:cubicBezTo>
                      <a:pt x="155" y="183"/>
                      <a:pt x="155" y="183"/>
                      <a:pt x="155" y="18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85" y="117"/>
                      <a:pt x="85" y="86"/>
                      <a:pt x="102" y="6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855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71"/>
              <p:cNvSpPr/>
              <p:nvPr/>
            </p:nvSpPr>
            <p:spPr bwMode="auto">
              <a:xfrm>
                <a:off x="4475163" y="2103438"/>
                <a:ext cx="1011237" cy="2335213"/>
              </a:xfrm>
              <a:custGeom>
                <a:avLst/>
                <a:gdLst>
                  <a:gd name="T0" fmla="*/ 232 w 410"/>
                  <a:gd name="T1" fmla="*/ 1 h 948"/>
                  <a:gd name="T2" fmla="*/ 264 w 410"/>
                  <a:gd name="T3" fmla="*/ 11 h 948"/>
                  <a:gd name="T4" fmla="*/ 394 w 410"/>
                  <a:gd name="T5" fmla="*/ 134 h 948"/>
                  <a:gd name="T6" fmla="*/ 399 w 410"/>
                  <a:gd name="T7" fmla="*/ 139 h 948"/>
                  <a:gd name="T8" fmla="*/ 402 w 410"/>
                  <a:gd name="T9" fmla="*/ 188 h 948"/>
                  <a:gd name="T10" fmla="*/ 394 w 410"/>
                  <a:gd name="T11" fmla="*/ 201 h 948"/>
                  <a:gd name="T12" fmla="*/ 263 w 410"/>
                  <a:gd name="T13" fmla="*/ 361 h 948"/>
                  <a:gd name="T14" fmla="*/ 232 w 410"/>
                  <a:gd name="T15" fmla="*/ 380 h 948"/>
                  <a:gd name="T16" fmla="*/ 200 w 410"/>
                  <a:gd name="T17" fmla="*/ 370 h 948"/>
                  <a:gd name="T18" fmla="*/ 200 w 410"/>
                  <a:gd name="T19" fmla="*/ 302 h 948"/>
                  <a:gd name="T20" fmla="*/ 252 w 410"/>
                  <a:gd name="T21" fmla="*/ 240 h 948"/>
                  <a:gd name="T22" fmla="*/ 223 w 410"/>
                  <a:gd name="T23" fmla="*/ 244 h 948"/>
                  <a:gd name="T24" fmla="*/ 96 w 410"/>
                  <a:gd name="T25" fmla="*/ 398 h 948"/>
                  <a:gd name="T26" fmla="*/ 95 w 410"/>
                  <a:gd name="T27" fmla="*/ 887 h 948"/>
                  <a:gd name="T28" fmla="*/ 48 w 410"/>
                  <a:gd name="T29" fmla="*/ 945 h 948"/>
                  <a:gd name="T30" fmla="*/ 0 w 410"/>
                  <a:gd name="T31" fmla="*/ 900 h 948"/>
                  <a:gd name="T32" fmla="*/ 1 w 410"/>
                  <a:gd name="T33" fmla="*/ 411 h 948"/>
                  <a:gd name="T34" fmla="*/ 223 w 410"/>
                  <a:gd name="T35" fmla="*/ 141 h 948"/>
                  <a:gd name="T36" fmla="*/ 254 w 410"/>
                  <a:gd name="T37" fmla="*/ 137 h 948"/>
                  <a:gd name="T38" fmla="*/ 201 w 410"/>
                  <a:gd name="T39" fmla="*/ 87 h 948"/>
                  <a:gd name="T40" fmla="*/ 201 w 410"/>
                  <a:gd name="T41" fmla="*/ 20 h 948"/>
                  <a:gd name="T42" fmla="*/ 232 w 410"/>
                  <a:gd name="T43" fmla="*/ 1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0" h="948">
                    <a:moveTo>
                      <a:pt x="232" y="1"/>
                    </a:moveTo>
                    <a:cubicBezTo>
                      <a:pt x="244" y="0"/>
                      <a:pt x="255" y="3"/>
                      <a:pt x="264" y="11"/>
                    </a:cubicBezTo>
                    <a:cubicBezTo>
                      <a:pt x="394" y="134"/>
                      <a:pt x="394" y="134"/>
                      <a:pt x="394" y="134"/>
                    </a:cubicBezTo>
                    <a:cubicBezTo>
                      <a:pt x="396" y="135"/>
                      <a:pt x="398" y="137"/>
                      <a:pt x="399" y="139"/>
                    </a:cubicBezTo>
                    <a:cubicBezTo>
                      <a:pt x="409" y="154"/>
                      <a:pt x="410" y="172"/>
                      <a:pt x="402" y="188"/>
                    </a:cubicBezTo>
                    <a:cubicBezTo>
                      <a:pt x="400" y="193"/>
                      <a:pt x="398" y="198"/>
                      <a:pt x="394" y="201"/>
                    </a:cubicBezTo>
                    <a:cubicBezTo>
                      <a:pt x="263" y="361"/>
                      <a:pt x="263" y="361"/>
                      <a:pt x="263" y="361"/>
                    </a:cubicBezTo>
                    <a:cubicBezTo>
                      <a:pt x="254" y="372"/>
                      <a:pt x="243" y="378"/>
                      <a:pt x="232" y="380"/>
                    </a:cubicBezTo>
                    <a:cubicBezTo>
                      <a:pt x="220" y="381"/>
                      <a:pt x="209" y="378"/>
                      <a:pt x="200" y="370"/>
                    </a:cubicBezTo>
                    <a:cubicBezTo>
                      <a:pt x="183" y="354"/>
                      <a:pt x="183" y="323"/>
                      <a:pt x="200" y="302"/>
                    </a:cubicBezTo>
                    <a:cubicBezTo>
                      <a:pt x="252" y="240"/>
                      <a:pt x="252" y="240"/>
                      <a:pt x="252" y="240"/>
                    </a:cubicBezTo>
                    <a:cubicBezTo>
                      <a:pt x="223" y="244"/>
                      <a:pt x="223" y="244"/>
                      <a:pt x="223" y="244"/>
                    </a:cubicBezTo>
                    <a:cubicBezTo>
                      <a:pt x="153" y="254"/>
                      <a:pt x="96" y="323"/>
                      <a:pt x="96" y="398"/>
                    </a:cubicBezTo>
                    <a:cubicBezTo>
                      <a:pt x="95" y="887"/>
                      <a:pt x="95" y="887"/>
                      <a:pt x="95" y="887"/>
                    </a:cubicBezTo>
                    <a:cubicBezTo>
                      <a:pt x="95" y="915"/>
                      <a:pt x="74" y="941"/>
                      <a:pt x="48" y="945"/>
                    </a:cubicBezTo>
                    <a:cubicBezTo>
                      <a:pt x="22" y="948"/>
                      <a:pt x="0" y="929"/>
                      <a:pt x="0" y="900"/>
                    </a:cubicBezTo>
                    <a:cubicBezTo>
                      <a:pt x="1" y="411"/>
                      <a:pt x="1" y="411"/>
                      <a:pt x="1" y="411"/>
                    </a:cubicBezTo>
                    <a:cubicBezTo>
                      <a:pt x="2" y="279"/>
                      <a:pt x="101" y="159"/>
                      <a:pt x="223" y="141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184" y="71"/>
                      <a:pt x="184" y="41"/>
                      <a:pt x="201" y="20"/>
                    </a:cubicBezTo>
                    <a:cubicBezTo>
                      <a:pt x="210" y="9"/>
                      <a:pt x="221" y="3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855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75"/>
              <p:cNvSpPr/>
              <p:nvPr/>
            </p:nvSpPr>
            <p:spPr bwMode="auto">
              <a:xfrm>
                <a:off x="4281488" y="2332038"/>
                <a:ext cx="831850" cy="2093912"/>
              </a:xfrm>
              <a:custGeom>
                <a:avLst/>
                <a:gdLst>
                  <a:gd name="T0" fmla="*/ 253 w 338"/>
                  <a:gd name="T1" fmla="*/ 0 h 849"/>
                  <a:gd name="T2" fmla="*/ 222 w 338"/>
                  <a:gd name="T3" fmla="*/ 4 h 849"/>
                  <a:gd name="T4" fmla="*/ 0 w 338"/>
                  <a:gd name="T5" fmla="*/ 273 h 849"/>
                  <a:gd name="T6" fmla="*/ 0 w 338"/>
                  <a:gd name="T7" fmla="*/ 763 h 849"/>
                  <a:gd name="T8" fmla="*/ 22 w 338"/>
                  <a:gd name="T9" fmla="*/ 803 h 849"/>
                  <a:gd name="T10" fmla="*/ 106 w 338"/>
                  <a:gd name="T11" fmla="*/ 849 h 849"/>
                  <a:gd name="T12" fmla="*/ 84 w 338"/>
                  <a:gd name="T13" fmla="*/ 809 h 849"/>
                  <a:gd name="T14" fmla="*/ 85 w 338"/>
                  <a:gd name="T15" fmla="*/ 320 h 849"/>
                  <a:gd name="T16" fmla="*/ 307 w 338"/>
                  <a:gd name="T17" fmla="*/ 50 h 849"/>
                  <a:gd name="T18" fmla="*/ 338 w 338"/>
                  <a:gd name="T19" fmla="*/ 46 h 849"/>
                  <a:gd name="T20" fmla="*/ 253 w 338"/>
                  <a:gd name="T21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8" h="849">
                    <a:moveTo>
                      <a:pt x="253" y="0"/>
                    </a:moveTo>
                    <a:cubicBezTo>
                      <a:pt x="222" y="4"/>
                      <a:pt x="222" y="4"/>
                      <a:pt x="222" y="4"/>
                    </a:cubicBezTo>
                    <a:cubicBezTo>
                      <a:pt x="100" y="21"/>
                      <a:pt x="1" y="142"/>
                      <a:pt x="0" y="273"/>
                    </a:cubicBezTo>
                    <a:cubicBezTo>
                      <a:pt x="0" y="763"/>
                      <a:pt x="0" y="763"/>
                      <a:pt x="0" y="763"/>
                    </a:cubicBezTo>
                    <a:cubicBezTo>
                      <a:pt x="0" y="781"/>
                      <a:pt x="8" y="796"/>
                      <a:pt x="22" y="803"/>
                    </a:cubicBezTo>
                    <a:cubicBezTo>
                      <a:pt x="106" y="849"/>
                      <a:pt x="106" y="849"/>
                      <a:pt x="106" y="849"/>
                    </a:cubicBezTo>
                    <a:cubicBezTo>
                      <a:pt x="93" y="842"/>
                      <a:pt x="84" y="827"/>
                      <a:pt x="84" y="809"/>
                    </a:cubicBezTo>
                    <a:cubicBezTo>
                      <a:pt x="85" y="320"/>
                      <a:pt x="85" y="320"/>
                      <a:pt x="85" y="320"/>
                    </a:cubicBezTo>
                    <a:cubicBezTo>
                      <a:pt x="86" y="188"/>
                      <a:pt x="185" y="67"/>
                      <a:pt x="307" y="50"/>
                    </a:cubicBezTo>
                    <a:cubicBezTo>
                      <a:pt x="338" y="46"/>
                      <a:pt x="338" y="46"/>
                      <a:pt x="338" y="4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855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3" name="组合 207"/>
            <p:cNvGrpSpPr/>
            <p:nvPr/>
          </p:nvGrpSpPr>
          <p:grpSpPr>
            <a:xfrm>
              <a:off x="5472339" y="3558159"/>
              <a:ext cx="1084733" cy="3208672"/>
              <a:chOff x="4089129" y="1275606"/>
              <a:chExt cx="1084733" cy="3208672"/>
            </a:xfrm>
          </p:grpSpPr>
          <p:sp>
            <p:nvSpPr>
              <p:cNvPr id="34" name="Freeform 27"/>
              <p:cNvSpPr/>
              <p:nvPr/>
            </p:nvSpPr>
            <p:spPr bwMode="auto">
              <a:xfrm>
                <a:off x="4402839" y="1717360"/>
                <a:ext cx="263963" cy="2752310"/>
              </a:xfrm>
              <a:custGeom>
                <a:avLst/>
                <a:gdLst>
                  <a:gd name="T0" fmla="*/ 85 w 107"/>
                  <a:gd name="T1" fmla="*/ 1077 h 1117"/>
                  <a:gd name="T2" fmla="*/ 87 w 107"/>
                  <a:gd name="T3" fmla="*/ 46 h 1117"/>
                  <a:gd name="T4" fmla="*/ 2 w 107"/>
                  <a:gd name="T5" fmla="*/ 0 h 1117"/>
                  <a:gd name="T6" fmla="*/ 0 w 107"/>
                  <a:gd name="T7" fmla="*/ 1031 h 1117"/>
                  <a:gd name="T8" fmla="*/ 22 w 107"/>
                  <a:gd name="T9" fmla="*/ 1071 h 1117"/>
                  <a:gd name="T10" fmla="*/ 107 w 107"/>
                  <a:gd name="T11" fmla="*/ 1117 h 1117"/>
                  <a:gd name="T12" fmla="*/ 85 w 107"/>
                  <a:gd name="T13" fmla="*/ 1077 h 1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117">
                    <a:moveTo>
                      <a:pt x="85" y="1077"/>
                    </a:moveTo>
                    <a:cubicBezTo>
                      <a:pt x="87" y="46"/>
                      <a:pt x="87" y="46"/>
                      <a:pt x="87" y="4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031"/>
                      <a:pt x="0" y="1031"/>
                      <a:pt x="0" y="1031"/>
                    </a:cubicBezTo>
                    <a:cubicBezTo>
                      <a:pt x="0" y="1049"/>
                      <a:pt x="9" y="1064"/>
                      <a:pt x="22" y="1071"/>
                    </a:cubicBezTo>
                    <a:cubicBezTo>
                      <a:pt x="107" y="1117"/>
                      <a:pt x="107" y="1117"/>
                      <a:pt x="107" y="1117"/>
                    </a:cubicBezTo>
                    <a:cubicBezTo>
                      <a:pt x="94" y="1110"/>
                      <a:pt x="85" y="1095"/>
                      <a:pt x="85" y="107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855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23"/>
              <p:cNvSpPr/>
              <p:nvPr/>
            </p:nvSpPr>
            <p:spPr bwMode="auto">
              <a:xfrm>
                <a:off x="4290160" y="1381408"/>
                <a:ext cx="883702" cy="3102870"/>
              </a:xfrm>
              <a:custGeom>
                <a:avLst/>
                <a:gdLst>
                  <a:gd name="T0" fmla="*/ 180 w 359"/>
                  <a:gd name="T1" fmla="*/ 1 h 1259"/>
                  <a:gd name="T2" fmla="*/ 205 w 359"/>
                  <a:gd name="T3" fmla="*/ 5 h 1259"/>
                  <a:gd name="T4" fmla="*/ 212 w 359"/>
                  <a:gd name="T5" fmla="*/ 11 h 1259"/>
                  <a:gd name="T6" fmla="*/ 342 w 359"/>
                  <a:gd name="T7" fmla="*/ 134 h 1259"/>
                  <a:gd name="T8" fmla="*/ 342 w 359"/>
                  <a:gd name="T9" fmla="*/ 201 h 1259"/>
                  <a:gd name="T10" fmla="*/ 311 w 359"/>
                  <a:gd name="T11" fmla="*/ 220 h 1259"/>
                  <a:gd name="T12" fmla="*/ 279 w 359"/>
                  <a:gd name="T13" fmla="*/ 210 h 1259"/>
                  <a:gd name="T14" fmla="*/ 223 w 359"/>
                  <a:gd name="T15" fmla="*/ 157 h 1259"/>
                  <a:gd name="T16" fmla="*/ 221 w 359"/>
                  <a:gd name="T17" fmla="*/ 1198 h 1259"/>
                  <a:gd name="T18" fmla="*/ 173 w 359"/>
                  <a:gd name="T19" fmla="*/ 1256 h 1259"/>
                  <a:gd name="T20" fmla="*/ 126 w 359"/>
                  <a:gd name="T21" fmla="*/ 1211 h 1259"/>
                  <a:gd name="T22" fmla="*/ 128 w 359"/>
                  <a:gd name="T23" fmla="*/ 180 h 1259"/>
                  <a:gd name="T24" fmla="*/ 80 w 359"/>
                  <a:gd name="T25" fmla="*/ 238 h 1259"/>
                  <a:gd name="T26" fmla="*/ 49 w 359"/>
                  <a:gd name="T27" fmla="*/ 257 h 1259"/>
                  <a:gd name="T28" fmla="*/ 17 w 359"/>
                  <a:gd name="T29" fmla="*/ 247 h 1259"/>
                  <a:gd name="T30" fmla="*/ 18 w 359"/>
                  <a:gd name="T31" fmla="*/ 179 h 1259"/>
                  <a:gd name="T32" fmla="*/ 149 w 359"/>
                  <a:gd name="T33" fmla="*/ 19 h 1259"/>
                  <a:gd name="T34" fmla="*/ 160 w 359"/>
                  <a:gd name="T35" fmla="*/ 9 h 1259"/>
                  <a:gd name="T36" fmla="*/ 180 w 359"/>
                  <a:gd name="T37" fmla="*/ 1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9" h="1259">
                    <a:moveTo>
                      <a:pt x="180" y="1"/>
                    </a:moveTo>
                    <a:cubicBezTo>
                      <a:pt x="189" y="0"/>
                      <a:pt x="197" y="1"/>
                      <a:pt x="205" y="5"/>
                    </a:cubicBezTo>
                    <a:cubicBezTo>
                      <a:pt x="208" y="8"/>
                      <a:pt x="210" y="9"/>
                      <a:pt x="212" y="11"/>
                    </a:cubicBezTo>
                    <a:cubicBezTo>
                      <a:pt x="342" y="134"/>
                      <a:pt x="342" y="134"/>
                      <a:pt x="342" y="134"/>
                    </a:cubicBezTo>
                    <a:cubicBezTo>
                      <a:pt x="359" y="150"/>
                      <a:pt x="359" y="180"/>
                      <a:pt x="342" y="201"/>
                    </a:cubicBezTo>
                    <a:cubicBezTo>
                      <a:pt x="333" y="212"/>
                      <a:pt x="322" y="218"/>
                      <a:pt x="311" y="220"/>
                    </a:cubicBezTo>
                    <a:cubicBezTo>
                      <a:pt x="299" y="221"/>
                      <a:pt x="288" y="218"/>
                      <a:pt x="279" y="210"/>
                    </a:cubicBezTo>
                    <a:cubicBezTo>
                      <a:pt x="223" y="157"/>
                      <a:pt x="223" y="157"/>
                      <a:pt x="223" y="157"/>
                    </a:cubicBezTo>
                    <a:cubicBezTo>
                      <a:pt x="221" y="1198"/>
                      <a:pt x="221" y="1198"/>
                      <a:pt x="221" y="1198"/>
                    </a:cubicBezTo>
                    <a:cubicBezTo>
                      <a:pt x="221" y="1226"/>
                      <a:pt x="200" y="1252"/>
                      <a:pt x="173" y="1256"/>
                    </a:cubicBezTo>
                    <a:cubicBezTo>
                      <a:pt x="147" y="1259"/>
                      <a:pt x="126" y="1239"/>
                      <a:pt x="126" y="1211"/>
                    </a:cubicBezTo>
                    <a:cubicBezTo>
                      <a:pt x="128" y="180"/>
                      <a:pt x="128" y="180"/>
                      <a:pt x="128" y="180"/>
                    </a:cubicBezTo>
                    <a:cubicBezTo>
                      <a:pt x="80" y="238"/>
                      <a:pt x="80" y="238"/>
                      <a:pt x="80" y="238"/>
                    </a:cubicBezTo>
                    <a:cubicBezTo>
                      <a:pt x="72" y="249"/>
                      <a:pt x="60" y="255"/>
                      <a:pt x="49" y="257"/>
                    </a:cubicBezTo>
                    <a:cubicBezTo>
                      <a:pt x="37" y="258"/>
                      <a:pt x="26" y="255"/>
                      <a:pt x="17" y="247"/>
                    </a:cubicBezTo>
                    <a:cubicBezTo>
                      <a:pt x="0" y="231"/>
                      <a:pt x="0" y="200"/>
                      <a:pt x="18" y="179"/>
                    </a:cubicBezTo>
                    <a:cubicBezTo>
                      <a:pt x="149" y="19"/>
                      <a:pt x="149" y="19"/>
                      <a:pt x="149" y="19"/>
                    </a:cubicBezTo>
                    <a:cubicBezTo>
                      <a:pt x="152" y="15"/>
                      <a:pt x="156" y="12"/>
                      <a:pt x="160" y="9"/>
                    </a:cubicBezTo>
                    <a:cubicBezTo>
                      <a:pt x="166" y="5"/>
                      <a:pt x="173" y="2"/>
                      <a:pt x="1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855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32"/>
              <p:cNvSpPr/>
              <p:nvPr/>
            </p:nvSpPr>
            <p:spPr bwMode="auto">
              <a:xfrm>
                <a:off x="4089129" y="1275606"/>
                <a:ext cx="712595" cy="734506"/>
              </a:xfrm>
              <a:custGeom>
                <a:avLst/>
                <a:gdLst>
                  <a:gd name="T0" fmla="*/ 204 w 289"/>
                  <a:gd name="T1" fmla="*/ 5 h 298"/>
                  <a:gd name="T2" fmla="*/ 180 w 289"/>
                  <a:gd name="T3" fmla="*/ 1 h 298"/>
                  <a:gd name="T4" fmla="*/ 160 w 289"/>
                  <a:gd name="T5" fmla="*/ 9 h 298"/>
                  <a:gd name="T6" fmla="*/ 149 w 289"/>
                  <a:gd name="T7" fmla="*/ 19 h 298"/>
                  <a:gd name="T8" fmla="*/ 18 w 289"/>
                  <a:gd name="T9" fmla="*/ 179 h 298"/>
                  <a:gd name="T10" fmla="*/ 18 w 289"/>
                  <a:gd name="T11" fmla="*/ 247 h 298"/>
                  <a:gd name="T12" fmla="*/ 25 w 289"/>
                  <a:gd name="T13" fmla="*/ 252 h 298"/>
                  <a:gd name="T14" fmla="*/ 106 w 289"/>
                  <a:gd name="T15" fmla="*/ 296 h 298"/>
                  <a:gd name="T16" fmla="*/ 110 w 289"/>
                  <a:gd name="T17" fmla="*/ 298 h 298"/>
                  <a:gd name="T18" fmla="*/ 102 w 289"/>
                  <a:gd name="T19" fmla="*/ 293 h 298"/>
                  <a:gd name="T20" fmla="*/ 103 w 289"/>
                  <a:gd name="T21" fmla="*/ 225 h 298"/>
                  <a:gd name="T22" fmla="*/ 234 w 289"/>
                  <a:gd name="T23" fmla="*/ 65 h 298"/>
                  <a:gd name="T24" fmla="*/ 245 w 289"/>
                  <a:gd name="T25" fmla="*/ 55 h 298"/>
                  <a:gd name="T26" fmla="*/ 265 w 289"/>
                  <a:gd name="T27" fmla="*/ 47 h 298"/>
                  <a:gd name="T28" fmla="*/ 289 w 289"/>
                  <a:gd name="T29" fmla="*/ 51 h 298"/>
                  <a:gd name="T30" fmla="*/ 204 w 289"/>
                  <a:gd name="T31" fmla="*/ 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98">
                    <a:moveTo>
                      <a:pt x="204" y="5"/>
                    </a:moveTo>
                    <a:cubicBezTo>
                      <a:pt x="197" y="1"/>
                      <a:pt x="189" y="0"/>
                      <a:pt x="180" y="1"/>
                    </a:cubicBezTo>
                    <a:cubicBezTo>
                      <a:pt x="173" y="2"/>
                      <a:pt x="166" y="5"/>
                      <a:pt x="160" y="9"/>
                    </a:cubicBezTo>
                    <a:cubicBezTo>
                      <a:pt x="156" y="12"/>
                      <a:pt x="152" y="15"/>
                      <a:pt x="149" y="19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0" y="200"/>
                      <a:pt x="0" y="230"/>
                      <a:pt x="18" y="247"/>
                    </a:cubicBezTo>
                    <a:cubicBezTo>
                      <a:pt x="20" y="249"/>
                      <a:pt x="23" y="251"/>
                      <a:pt x="25" y="252"/>
                    </a:cubicBezTo>
                    <a:cubicBezTo>
                      <a:pt x="52" y="267"/>
                      <a:pt x="79" y="282"/>
                      <a:pt x="106" y="296"/>
                    </a:cubicBezTo>
                    <a:cubicBezTo>
                      <a:pt x="107" y="297"/>
                      <a:pt x="109" y="298"/>
                      <a:pt x="110" y="298"/>
                    </a:cubicBezTo>
                    <a:cubicBezTo>
                      <a:pt x="107" y="297"/>
                      <a:pt x="105" y="295"/>
                      <a:pt x="102" y="293"/>
                    </a:cubicBezTo>
                    <a:cubicBezTo>
                      <a:pt x="85" y="277"/>
                      <a:pt x="85" y="246"/>
                      <a:pt x="103" y="225"/>
                    </a:cubicBezTo>
                    <a:cubicBezTo>
                      <a:pt x="234" y="65"/>
                      <a:pt x="234" y="65"/>
                      <a:pt x="234" y="65"/>
                    </a:cubicBezTo>
                    <a:cubicBezTo>
                      <a:pt x="237" y="61"/>
                      <a:pt x="241" y="58"/>
                      <a:pt x="245" y="55"/>
                    </a:cubicBezTo>
                    <a:cubicBezTo>
                      <a:pt x="251" y="51"/>
                      <a:pt x="258" y="48"/>
                      <a:pt x="265" y="47"/>
                    </a:cubicBezTo>
                    <a:cubicBezTo>
                      <a:pt x="273" y="46"/>
                      <a:pt x="282" y="47"/>
                      <a:pt x="289" y="51"/>
                    </a:cubicBezTo>
                    <a:lnTo>
                      <a:pt x="204" y="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855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7" name="组合 208"/>
            <p:cNvGrpSpPr/>
            <p:nvPr/>
          </p:nvGrpSpPr>
          <p:grpSpPr>
            <a:xfrm>
              <a:off x="4731074" y="4973788"/>
              <a:ext cx="1185392" cy="1769046"/>
              <a:chOff x="3347864" y="2691235"/>
              <a:chExt cx="1185392" cy="1769046"/>
            </a:xfrm>
          </p:grpSpPr>
          <p:sp>
            <p:nvSpPr>
              <p:cNvPr id="38" name="Freeform 67"/>
              <p:cNvSpPr/>
              <p:nvPr/>
            </p:nvSpPr>
            <p:spPr bwMode="auto">
              <a:xfrm>
                <a:off x="3732038" y="3029373"/>
                <a:ext cx="552450" cy="166687"/>
              </a:xfrm>
              <a:custGeom>
                <a:avLst/>
                <a:gdLst>
                  <a:gd name="T0" fmla="*/ 22 w 224"/>
                  <a:gd name="T1" fmla="*/ 0 h 67"/>
                  <a:gd name="T2" fmla="*/ 0 w 224"/>
                  <a:gd name="T3" fmla="*/ 3 h 67"/>
                  <a:gd name="T4" fmla="*/ 85 w 224"/>
                  <a:gd name="T5" fmla="*/ 49 h 67"/>
                  <a:gd name="T6" fmla="*/ 107 w 224"/>
                  <a:gd name="T7" fmla="*/ 46 h 67"/>
                  <a:gd name="T8" fmla="*/ 224 w 224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67">
                    <a:moveTo>
                      <a:pt x="2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50" y="40"/>
                      <a:pt x="190" y="48"/>
                      <a:pt x="224" y="67"/>
                    </a:cubicBezTo>
                  </a:path>
                </a:pathLst>
              </a:custGeom>
              <a:gradFill flip="none" rotWithShape="1">
                <a:gsLst>
                  <a:gs pos="37000">
                    <a:srgbClr val="FECE02"/>
                  </a:gs>
                  <a:gs pos="98000">
                    <a:srgbClr val="C73E01"/>
                  </a:gs>
                </a:gsLst>
                <a:lin ang="19800000" scaled="0"/>
                <a:tileRect/>
              </a:gra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855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42"/>
              <p:cNvSpPr/>
              <p:nvPr/>
            </p:nvSpPr>
            <p:spPr bwMode="auto">
              <a:xfrm>
                <a:off x="3947947" y="3309811"/>
                <a:ext cx="404813" cy="1130972"/>
              </a:xfrm>
              <a:custGeom>
                <a:avLst/>
                <a:gdLst>
                  <a:gd name="T0" fmla="*/ 142 w 164"/>
                  <a:gd name="T1" fmla="*/ 419 h 459"/>
                  <a:gd name="T2" fmla="*/ 143 w 164"/>
                  <a:gd name="T3" fmla="*/ 153 h 459"/>
                  <a:gd name="T4" fmla="*/ 84 w 164"/>
                  <a:gd name="T5" fmla="*/ 46 h 459"/>
                  <a:gd name="T6" fmla="*/ 0 w 164"/>
                  <a:gd name="T7" fmla="*/ 0 h 459"/>
                  <a:gd name="T8" fmla="*/ 58 w 164"/>
                  <a:gd name="T9" fmla="*/ 107 h 459"/>
                  <a:gd name="T10" fmla="*/ 58 w 164"/>
                  <a:gd name="T11" fmla="*/ 373 h 459"/>
                  <a:gd name="T12" fmla="*/ 80 w 164"/>
                  <a:gd name="T13" fmla="*/ 413 h 459"/>
                  <a:gd name="T14" fmla="*/ 122 w 164"/>
                  <a:gd name="T15" fmla="*/ 436 h 459"/>
                  <a:gd name="T16" fmla="*/ 164 w 164"/>
                  <a:gd name="T17" fmla="*/ 459 h 459"/>
                  <a:gd name="T18" fmla="*/ 142 w 164"/>
                  <a:gd name="T19" fmla="*/ 41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459">
                    <a:moveTo>
                      <a:pt x="142" y="419"/>
                    </a:moveTo>
                    <a:cubicBezTo>
                      <a:pt x="143" y="153"/>
                      <a:pt x="143" y="153"/>
                      <a:pt x="143" y="153"/>
                    </a:cubicBezTo>
                    <a:cubicBezTo>
                      <a:pt x="143" y="104"/>
                      <a:pt x="120" y="65"/>
                      <a:pt x="84" y="46"/>
                    </a:cubicBezTo>
                    <a:cubicBezTo>
                      <a:pt x="56" y="31"/>
                      <a:pt x="28" y="15"/>
                      <a:pt x="0" y="0"/>
                    </a:cubicBezTo>
                    <a:cubicBezTo>
                      <a:pt x="35" y="19"/>
                      <a:pt x="58" y="58"/>
                      <a:pt x="58" y="107"/>
                    </a:cubicBezTo>
                    <a:cubicBezTo>
                      <a:pt x="58" y="373"/>
                      <a:pt x="58" y="373"/>
                      <a:pt x="58" y="373"/>
                    </a:cubicBezTo>
                    <a:cubicBezTo>
                      <a:pt x="58" y="391"/>
                      <a:pt x="66" y="406"/>
                      <a:pt x="80" y="413"/>
                    </a:cubicBezTo>
                    <a:cubicBezTo>
                      <a:pt x="94" y="421"/>
                      <a:pt x="108" y="428"/>
                      <a:pt x="122" y="436"/>
                    </a:cubicBezTo>
                    <a:cubicBezTo>
                      <a:pt x="136" y="444"/>
                      <a:pt x="150" y="452"/>
                      <a:pt x="164" y="459"/>
                    </a:cubicBezTo>
                    <a:cubicBezTo>
                      <a:pt x="151" y="452"/>
                      <a:pt x="142" y="437"/>
                      <a:pt x="142" y="41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855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38"/>
              <p:cNvSpPr/>
              <p:nvPr/>
            </p:nvSpPr>
            <p:spPr bwMode="auto">
              <a:xfrm>
                <a:off x="3548351" y="2795123"/>
                <a:ext cx="984905" cy="1665158"/>
              </a:xfrm>
              <a:custGeom>
                <a:avLst/>
                <a:gdLst>
                  <a:gd name="T0" fmla="*/ 178 w 399"/>
                  <a:gd name="T1" fmla="*/ 2 h 676"/>
                  <a:gd name="T2" fmla="*/ 210 w 399"/>
                  <a:gd name="T3" fmla="*/ 12 h 676"/>
                  <a:gd name="T4" fmla="*/ 210 w 399"/>
                  <a:gd name="T5" fmla="*/ 79 h 676"/>
                  <a:gd name="T6" fmla="*/ 157 w 399"/>
                  <a:gd name="T7" fmla="*/ 144 h 676"/>
                  <a:gd name="T8" fmla="*/ 178 w 399"/>
                  <a:gd name="T9" fmla="*/ 141 h 676"/>
                  <a:gd name="T10" fmla="*/ 399 w 399"/>
                  <a:gd name="T11" fmla="*/ 348 h 676"/>
                  <a:gd name="T12" fmla="*/ 398 w 399"/>
                  <a:gd name="T13" fmla="*/ 615 h 676"/>
                  <a:gd name="T14" fmla="*/ 351 w 399"/>
                  <a:gd name="T15" fmla="*/ 673 h 676"/>
                  <a:gd name="T16" fmla="*/ 303 w 399"/>
                  <a:gd name="T17" fmla="*/ 628 h 676"/>
                  <a:gd name="T18" fmla="*/ 304 w 399"/>
                  <a:gd name="T19" fmla="*/ 362 h 676"/>
                  <a:gd name="T20" fmla="*/ 178 w 399"/>
                  <a:gd name="T21" fmla="*/ 243 h 676"/>
                  <a:gd name="T22" fmla="*/ 158 w 399"/>
                  <a:gd name="T23" fmla="*/ 246 h 676"/>
                  <a:gd name="T24" fmla="*/ 209 w 399"/>
                  <a:gd name="T25" fmla="*/ 294 h 676"/>
                  <a:gd name="T26" fmla="*/ 209 w 399"/>
                  <a:gd name="T27" fmla="*/ 362 h 676"/>
                  <a:gd name="T28" fmla="*/ 178 w 399"/>
                  <a:gd name="T29" fmla="*/ 381 h 676"/>
                  <a:gd name="T30" fmla="*/ 146 w 399"/>
                  <a:gd name="T31" fmla="*/ 371 h 676"/>
                  <a:gd name="T32" fmla="*/ 16 w 399"/>
                  <a:gd name="T33" fmla="*/ 248 h 676"/>
                  <a:gd name="T34" fmla="*/ 8 w 399"/>
                  <a:gd name="T35" fmla="*/ 238 h 676"/>
                  <a:gd name="T36" fmla="*/ 10 w 399"/>
                  <a:gd name="T37" fmla="*/ 189 h 676"/>
                  <a:gd name="T38" fmla="*/ 11 w 399"/>
                  <a:gd name="T39" fmla="*/ 187 h 676"/>
                  <a:gd name="T40" fmla="*/ 16 w 399"/>
                  <a:gd name="T41" fmla="*/ 180 h 676"/>
                  <a:gd name="T42" fmla="*/ 147 w 399"/>
                  <a:gd name="T43" fmla="*/ 21 h 676"/>
                  <a:gd name="T44" fmla="*/ 178 w 399"/>
                  <a:gd name="T45" fmla="*/ 2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9" h="676">
                    <a:moveTo>
                      <a:pt x="178" y="2"/>
                    </a:moveTo>
                    <a:cubicBezTo>
                      <a:pt x="190" y="0"/>
                      <a:pt x="201" y="4"/>
                      <a:pt x="210" y="12"/>
                    </a:cubicBezTo>
                    <a:cubicBezTo>
                      <a:pt x="227" y="28"/>
                      <a:pt x="227" y="58"/>
                      <a:pt x="210" y="79"/>
                    </a:cubicBezTo>
                    <a:cubicBezTo>
                      <a:pt x="157" y="144"/>
                      <a:pt x="157" y="144"/>
                      <a:pt x="157" y="144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300" y="124"/>
                      <a:pt x="399" y="217"/>
                      <a:pt x="399" y="348"/>
                    </a:cubicBezTo>
                    <a:cubicBezTo>
                      <a:pt x="398" y="615"/>
                      <a:pt x="398" y="615"/>
                      <a:pt x="398" y="615"/>
                    </a:cubicBezTo>
                    <a:cubicBezTo>
                      <a:pt x="398" y="643"/>
                      <a:pt x="377" y="669"/>
                      <a:pt x="351" y="673"/>
                    </a:cubicBezTo>
                    <a:cubicBezTo>
                      <a:pt x="325" y="676"/>
                      <a:pt x="303" y="656"/>
                      <a:pt x="303" y="628"/>
                    </a:cubicBezTo>
                    <a:cubicBezTo>
                      <a:pt x="304" y="362"/>
                      <a:pt x="304" y="362"/>
                      <a:pt x="304" y="362"/>
                    </a:cubicBezTo>
                    <a:cubicBezTo>
                      <a:pt x="304" y="287"/>
                      <a:pt x="248" y="234"/>
                      <a:pt x="178" y="243"/>
                    </a:cubicBezTo>
                    <a:cubicBezTo>
                      <a:pt x="158" y="246"/>
                      <a:pt x="158" y="246"/>
                      <a:pt x="158" y="246"/>
                    </a:cubicBezTo>
                    <a:cubicBezTo>
                      <a:pt x="209" y="294"/>
                      <a:pt x="209" y="294"/>
                      <a:pt x="209" y="294"/>
                    </a:cubicBezTo>
                    <a:cubicBezTo>
                      <a:pt x="227" y="311"/>
                      <a:pt x="226" y="341"/>
                      <a:pt x="209" y="362"/>
                    </a:cubicBezTo>
                    <a:cubicBezTo>
                      <a:pt x="200" y="373"/>
                      <a:pt x="189" y="379"/>
                      <a:pt x="178" y="381"/>
                    </a:cubicBezTo>
                    <a:cubicBezTo>
                      <a:pt x="166" y="382"/>
                      <a:pt x="155" y="379"/>
                      <a:pt x="146" y="371"/>
                    </a:cubicBezTo>
                    <a:cubicBezTo>
                      <a:pt x="16" y="248"/>
                      <a:pt x="16" y="248"/>
                      <a:pt x="16" y="248"/>
                    </a:cubicBezTo>
                    <a:cubicBezTo>
                      <a:pt x="12" y="245"/>
                      <a:pt x="10" y="241"/>
                      <a:pt x="8" y="238"/>
                    </a:cubicBezTo>
                    <a:cubicBezTo>
                      <a:pt x="0" y="223"/>
                      <a:pt x="1" y="204"/>
                      <a:pt x="10" y="189"/>
                    </a:cubicBezTo>
                    <a:cubicBezTo>
                      <a:pt x="10" y="188"/>
                      <a:pt x="11" y="187"/>
                      <a:pt x="11" y="187"/>
                    </a:cubicBezTo>
                    <a:cubicBezTo>
                      <a:pt x="13" y="184"/>
                      <a:pt x="14" y="182"/>
                      <a:pt x="16" y="180"/>
                    </a:cubicBezTo>
                    <a:cubicBezTo>
                      <a:pt x="147" y="21"/>
                      <a:pt x="147" y="21"/>
                      <a:pt x="147" y="21"/>
                    </a:cubicBezTo>
                    <a:cubicBezTo>
                      <a:pt x="156" y="10"/>
                      <a:pt x="167" y="4"/>
                      <a:pt x="178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855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63"/>
              <p:cNvSpPr/>
              <p:nvPr/>
            </p:nvSpPr>
            <p:spPr bwMode="auto">
              <a:xfrm>
                <a:off x="3347864" y="2691235"/>
                <a:ext cx="706438" cy="1038225"/>
              </a:xfrm>
              <a:custGeom>
                <a:avLst/>
                <a:gdLst>
                  <a:gd name="T0" fmla="*/ 202 w 287"/>
                  <a:gd name="T1" fmla="*/ 5 h 421"/>
                  <a:gd name="T2" fmla="*/ 179 w 287"/>
                  <a:gd name="T3" fmla="*/ 1 h 421"/>
                  <a:gd name="T4" fmla="*/ 147 w 287"/>
                  <a:gd name="T5" fmla="*/ 19 h 421"/>
                  <a:gd name="T6" fmla="*/ 16 w 287"/>
                  <a:gd name="T7" fmla="*/ 179 h 421"/>
                  <a:gd name="T8" fmla="*/ 11 w 287"/>
                  <a:gd name="T9" fmla="*/ 185 h 421"/>
                  <a:gd name="T10" fmla="*/ 10 w 287"/>
                  <a:gd name="T11" fmla="*/ 187 h 421"/>
                  <a:gd name="T12" fmla="*/ 8 w 287"/>
                  <a:gd name="T13" fmla="*/ 236 h 421"/>
                  <a:gd name="T14" fmla="*/ 16 w 287"/>
                  <a:gd name="T15" fmla="*/ 247 h 421"/>
                  <a:gd name="T16" fmla="*/ 146 w 287"/>
                  <a:gd name="T17" fmla="*/ 370 h 421"/>
                  <a:gd name="T18" fmla="*/ 154 w 287"/>
                  <a:gd name="T19" fmla="*/ 375 h 421"/>
                  <a:gd name="T20" fmla="*/ 235 w 287"/>
                  <a:gd name="T21" fmla="*/ 419 h 421"/>
                  <a:gd name="T22" fmla="*/ 239 w 287"/>
                  <a:gd name="T23" fmla="*/ 421 h 421"/>
                  <a:gd name="T24" fmla="*/ 231 w 287"/>
                  <a:gd name="T25" fmla="*/ 416 h 421"/>
                  <a:gd name="T26" fmla="*/ 101 w 287"/>
                  <a:gd name="T27" fmla="*/ 293 h 421"/>
                  <a:gd name="T28" fmla="*/ 93 w 287"/>
                  <a:gd name="T29" fmla="*/ 283 h 421"/>
                  <a:gd name="T30" fmla="*/ 95 w 287"/>
                  <a:gd name="T31" fmla="*/ 234 h 421"/>
                  <a:gd name="T32" fmla="*/ 96 w 287"/>
                  <a:gd name="T33" fmla="*/ 232 h 421"/>
                  <a:gd name="T34" fmla="*/ 101 w 287"/>
                  <a:gd name="T35" fmla="*/ 225 h 421"/>
                  <a:gd name="T36" fmla="*/ 232 w 287"/>
                  <a:gd name="T37" fmla="*/ 66 h 421"/>
                  <a:gd name="T38" fmla="*/ 263 w 287"/>
                  <a:gd name="T39" fmla="*/ 47 h 421"/>
                  <a:gd name="T40" fmla="*/ 287 w 287"/>
                  <a:gd name="T41" fmla="*/ 51 h 421"/>
                  <a:gd name="T42" fmla="*/ 202 w 287"/>
                  <a:gd name="T43" fmla="*/ 5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7" h="421">
                    <a:moveTo>
                      <a:pt x="202" y="5"/>
                    </a:moveTo>
                    <a:cubicBezTo>
                      <a:pt x="195" y="1"/>
                      <a:pt x="187" y="0"/>
                      <a:pt x="179" y="1"/>
                    </a:cubicBezTo>
                    <a:cubicBezTo>
                      <a:pt x="167" y="3"/>
                      <a:pt x="156" y="9"/>
                      <a:pt x="147" y="19"/>
                    </a:cubicBezTo>
                    <a:cubicBezTo>
                      <a:pt x="16" y="179"/>
                      <a:pt x="16" y="179"/>
                      <a:pt x="16" y="179"/>
                    </a:cubicBezTo>
                    <a:cubicBezTo>
                      <a:pt x="14" y="181"/>
                      <a:pt x="13" y="183"/>
                      <a:pt x="11" y="185"/>
                    </a:cubicBezTo>
                    <a:cubicBezTo>
                      <a:pt x="11" y="186"/>
                      <a:pt x="11" y="187"/>
                      <a:pt x="10" y="187"/>
                    </a:cubicBezTo>
                    <a:cubicBezTo>
                      <a:pt x="1" y="203"/>
                      <a:pt x="0" y="222"/>
                      <a:pt x="8" y="236"/>
                    </a:cubicBezTo>
                    <a:cubicBezTo>
                      <a:pt x="10" y="240"/>
                      <a:pt x="13" y="244"/>
                      <a:pt x="16" y="247"/>
                    </a:cubicBezTo>
                    <a:cubicBezTo>
                      <a:pt x="146" y="370"/>
                      <a:pt x="146" y="370"/>
                      <a:pt x="146" y="370"/>
                    </a:cubicBezTo>
                    <a:cubicBezTo>
                      <a:pt x="149" y="372"/>
                      <a:pt x="151" y="374"/>
                      <a:pt x="154" y="375"/>
                    </a:cubicBezTo>
                    <a:cubicBezTo>
                      <a:pt x="181" y="390"/>
                      <a:pt x="208" y="405"/>
                      <a:pt x="235" y="419"/>
                    </a:cubicBezTo>
                    <a:cubicBezTo>
                      <a:pt x="236" y="420"/>
                      <a:pt x="238" y="421"/>
                      <a:pt x="239" y="421"/>
                    </a:cubicBezTo>
                    <a:cubicBezTo>
                      <a:pt x="236" y="420"/>
                      <a:pt x="234" y="418"/>
                      <a:pt x="231" y="416"/>
                    </a:cubicBezTo>
                    <a:cubicBezTo>
                      <a:pt x="101" y="293"/>
                      <a:pt x="101" y="293"/>
                      <a:pt x="101" y="293"/>
                    </a:cubicBezTo>
                    <a:cubicBezTo>
                      <a:pt x="97" y="290"/>
                      <a:pt x="95" y="286"/>
                      <a:pt x="93" y="283"/>
                    </a:cubicBezTo>
                    <a:cubicBezTo>
                      <a:pt x="85" y="268"/>
                      <a:pt x="86" y="249"/>
                      <a:pt x="95" y="234"/>
                    </a:cubicBezTo>
                    <a:cubicBezTo>
                      <a:pt x="95" y="233"/>
                      <a:pt x="96" y="232"/>
                      <a:pt x="96" y="232"/>
                    </a:cubicBezTo>
                    <a:cubicBezTo>
                      <a:pt x="98" y="229"/>
                      <a:pt x="99" y="227"/>
                      <a:pt x="101" y="225"/>
                    </a:cubicBezTo>
                    <a:cubicBezTo>
                      <a:pt x="232" y="66"/>
                      <a:pt x="232" y="66"/>
                      <a:pt x="232" y="66"/>
                    </a:cubicBezTo>
                    <a:cubicBezTo>
                      <a:pt x="241" y="55"/>
                      <a:pt x="252" y="49"/>
                      <a:pt x="263" y="47"/>
                    </a:cubicBezTo>
                    <a:cubicBezTo>
                      <a:pt x="272" y="46"/>
                      <a:pt x="280" y="47"/>
                      <a:pt x="287" y="51"/>
                    </a:cubicBezTo>
                    <a:lnTo>
                      <a:pt x="202" y="5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855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8" name="Rectangle 47"/>
          <p:cNvSpPr/>
          <p:nvPr/>
        </p:nvSpPr>
        <p:spPr>
          <a:xfrm>
            <a:off x="7804150" y="3308985"/>
            <a:ext cx="1684655" cy="6438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失败案例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846705" y="4224655"/>
            <a:ext cx="1632585" cy="6007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GB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成功案例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69585" y="1560195"/>
            <a:ext cx="1167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2585" y="4117340"/>
            <a:ext cx="25050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对easyx图形库相对陌生，一开始无从下手。</a:t>
            </a:r>
          </a:p>
          <a:p>
            <a:endParaRPr lang="zh-CN" altLang="en-US" b="1"/>
          </a:p>
          <a:p>
            <a:r>
              <a:rPr lang="zh-CN" altLang="en-US" b="1"/>
              <a:t>最后通过仔细阅读easyx文档并在</a:t>
            </a:r>
            <a:r>
              <a:rPr lang="en-US" altLang="zh-CN" b="1"/>
              <a:t>CSDN</a:t>
            </a:r>
            <a:r>
              <a:rPr lang="zh-CN" altLang="en-US" b="1"/>
              <a:t>博客上查阅相关资料完成开发。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448800" y="2508885"/>
            <a:ext cx="2430780" cy="3171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/>
              <a:t>问题</a:t>
            </a:r>
            <a:r>
              <a:rPr lang="en-US" altLang="zh-CN" b="1"/>
              <a:t>1</a:t>
            </a:r>
            <a:r>
              <a:rPr lang="zh-CN" altLang="en-US" b="1"/>
              <a:t>：音乐、图片无法播放导入。</a:t>
            </a:r>
          </a:p>
          <a:p>
            <a:r>
              <a:rPr lang="zh-CN" altLang="en-US" b="1"/>
              <a:t>没有解决，此次大作业采用的是mingW编译器，再次编译器上无法实现这一目的。</a:t>
            </a:r>
          </a:p>
          <a:p>
            <a:endParaRPr lang="zh-CN" altLang="en-US" b="1"/>
          </a:p>
          <a:p>
            <a:r>
              <a:rPr lang="zh-CN" altLang="en-US" b="1"/>
              <a:t>问题</a:t>
            </a:r>
            <a:r>
              <a:rPr lang="en-US" altLang="zh-CN" b="1"/>
              <a:t>2</a:t>
            </a:r>
            <a:r>
              <a:rPr lang="zh-CN" altLang="en-US" b="1"/>
              <a:t>：ai棋手没有完成。</a:t>
            </a:r>
          </a:p>
          <a:p>
            <a:r>
              <a:rPr lang="zh-CN" altLang="en-US" b="1"/>
              <a:t>因时间有限，课业压力较大。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85845" y="506730"/>
            <a:ext cx="5187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编程过程中难免会遇见各种各样的问题，逐渐掌握编程的基本概念和技能是一种学习过程，尽力解决各种问题也是一种成长。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30631" y="2700515"/>
            <a:ext cx="9530738" cy="2137571"/>
            <a:chOff x="1385207" y="2760618"/>
            <a:chExt cx="9532435" cy="2137953"/>
          </a:xfrm>
          <a:effectLst/>
        </p:grpSpPr>
        <p:sp>
          <p:nvSpPr>
            <p:cNvPr id="16" name="Rectangle 12_1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22000" b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17864" y="2820853"/>
              <a:ext cx="9421586" cy="2077718"/>
            </a:xfrm>
            <a:prstGeom prst="rect">
              <a:avLst/>
            </a:prstGeom>
            <a:gradFill>
              <a:gsLst>
                <a:gs pos="0">
                  <a:schemeClr val="tx1">
                    <a:alpha val="73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96056" y="2760618"/>
              <a:ext cx="9421586" cy="2077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5353185" y="2155600"/>
            <a:ext cx="1550938" cy="1583589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0" name="等腰三角形 9"/>
          <p:cNvSpPr/>
          <p:nvPr/>
        </p:nvSpPr>
        <p:spPr>
          <a:xfrm rot="10800000">
            <a:off x="5976281" y="3184116"/>
            <a:ext cx="304745" cy="2775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1" name="文本框 10"/>
          <p:cNvSpPr txBox="1"/>
          <p:nvPr/>
        </p:nvSpPr>
        <p:spPr>
          <a:xfrm>
            <a:off x="5779902" y="1620847"/>
            <a:ext cx="65349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</a:t>
            </a:r>
          </a:p>
        </p:txBody>
      </p:sp>
      <p:sp>
        <p:nvSpPr>
          <p:cNvPr id="17" name="矩形 16"/>
          <p:cNvSpPr/>
          <p:nvPr/>
        </p:nvSpPr>
        <p:spPr>
          <a:xfrm>
            <a:off x="4801239" y="3637977"/>
            <a:ext cx="2589530" cy="965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GB" sz="37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收获和体会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 p14:bounceEnd="30000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bldLvl="0" animBg="1"/>
          <p:bldP spid="10" grpId="1" bldLvl="0" animBg="1"/>
          <p:bldP spid="11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bldLvl="0" animBg="1"/>
          <p:bldP spid="10" grpId="1" bldLvl="0" animBg="1"/>
          <p:bldP spid="11" grpId="0"/>
          <p:bldP spid="1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/>
          <p:cNvSpPr/>
          <p:nvPr/>
        </p:nvSpPr>
        <p:spPr>
          <a:xfrm>
            <a:off x="2261527" y="1980446"/>
            <a:ext cx="3224907" cy="1052138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2261527" y="3331643"/>
            <a:ext cx="3224907" cy="1052138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9" rIns="69987" bIns="69987" numCol="1" spcCol="1270" anchor="ctr" anchorCtr="0">
            <a:noAutofit/>
          </a:bodyPr>
          <a:lstStyle/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2261527" y="4682839"/>
            <a:ext cx="3224907" cy="1052138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9" rIns="69987" bIns="69987" numCol="1" spcCol="1270" anchor="ctr" anchorCtr="0">
            <a:noAutofit/>
          </a:bodyPr>
          <a:lstStyle/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/>
          <p:nvPr/>
        </p:nvSpPr>
        <p:spPr>
          <a:xfrm flipH="1">
            <a:off x="6705600" y="1980565"/>
            <a:ext cx="3215005" cy="1052195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0" lvl="1" indent="0" defTabSz="1303655">
              <a:lnSpc>
                <a:spcPct val="120000"/>
              </a:lnSpc>
              <a:spcAft>
                <a:spcPct val="15000"/>
              </a:spcAft>
              <a:buNone/>
            </a:pPr>
            <a:endParaRPr lang="en-US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62"/>
          <p:cNvSpPr/>
          <p:nvPr/>
        </p:nvSpPr>
        <p:spPr>
          <a:xfrm flipH="1">
            <a:off x="6705568" y="3331643"/>
            <a:ext cx="3224907" cy="1052138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9" rIns="69987" bIns="69987" numCol="1" spcCol="1270" anchor="ctr" anchorCtr="0">
            <a:noAutofit/>
          </a:bodyPr>
          <a:lstStyle/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64"/>
          <p:cNvSpPr/>
          <p:nvPr/>
        </p:nvSpPr>
        <p:spPr>
          <a:xfrm flipH="1">
            <a:off x="6705568" y="4682839"/>
            <a:ext cx="3224907" cy="1052138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9" rIns="69987" bIns="69987" numCol="1" spcCol="1270" anchor="ctr" anchorCtr="0">
            <a:noAutofit/>
          </a:bodyPr>
          <a:lstStyle/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Left-Right Arrow 61"/>
          <p:cNvSpPr/>
          <p:nvPr/>
        </p:nvSpPr>
        <p:spPr>
          <a:xfrm>
            <a:off x="5639901" y="2315352"/>
            <a:ext cx="965861" cy="382323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Left-Right Arrow 65"/>
          <p:cNvSpPr/>
          <p:nvPr/>
        </p:nvSpPr>
        <p:spPr>
          <a:xfrm>
            <a:off x="5639901" y="3666548"/>
            <a:ext cx="965861" cy="382323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Left-Right Arrow 66"/>
          <p:cNvSpPr/>
          <p:nvPr/>
        </p:nvSpPr>
        <p:spPr>
          <a:xfrm>
            <a:off x="5639901" y="5017745"/>
            <a:ext cx="965861" cy="382323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Text Placeholder 3"/>
          <p:cNvSpPr txBox="1"/>
          <p:nvPr/>
        </p:nvSpPr>
        <p:spPr>
          <a:xfrm>
            <a:off x="2941320" y="2174240"/>
            <a:ext cx="2240280" cy="42735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20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gradFill>
                  <a:gsLst>
                    <a:gs pos="0">
                      <a:srgbClr val="7382D8"/>
                    </a:gs>
                    <a:gs pos="100000">
                      <a:srgbClr val="D6A0FE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概况及使用方法</a:t>
            </a:r>
          </a:p>
        </p:txBody>
      </p:sp>
      <p:sp>
        <p:nvSpPr>
          <p:cNvPr id="75" name="Freeform 45"/>
          <p:cNvSpPr>
            <a:spLocks noEditPoints="1"/>
          </p:cNvSpPr>
          <p:nvPr/>
        </p:nvSpPr>
        <p:spPr bwMode="auto">
          <a:xfrm>
            <a:off x="2413206" y="2333113"/>
            <a:ext cx="414601" cy="41460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 Placeholder 3"/>
          <p:cNvSpPr txBox="1"/>
          <p:nvPr/>
        </p:nvSpPr>
        <p:spPr>
          <a:xfrm>
            <a:off x="2941374" y="3521224"/>
            <a:ext cx="2240279" cy="4425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20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gradFill>
                  <a:gsLst>
                    <a:gs pos="0">
                      <a:srgbClr val="7382D8"/>
                    </a:gs>
                    <a:gs pos="100000">
                      <a:srgbClr val="D6A0FE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总体设计</a:t>
            </a:r>
          </a:p>
        </p:txBody>
      </p:sp>
      <p:sp>
        <p:nvSpPr>
          <p:cNvPr id="79" name="Freeform 45"/>
          <p:cNvSpPr>
            <a:spLocks noEditPoints="1"/>
          </p:cNvSpPr>
          <p:nvPr/>
        </p:nvSpPr>
        <p:spPr bwMode="auto">
          <a:xfrm>
            <a:off x="2413206" y="3679932"/>
            <a:ext cx="414601" cy="41460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Text Placeholder 3"/>
          <p:cNvSpPr txBox="1"/>
          <p:nvPr/>
        </p:nvSpPr>
        <p:spPr>
          <a:xfrm>
            <a:off x="2941374" y="4883951"/>
            <a:ext cx="2240279" cy="4425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20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gradFill>
                  <a:gsLst>
                    <a:gs pos="0">
                      <a:srgbClr val="7382D8"/>
                    </a:gs>
                    <a:gs pos="100000">
                      <a:srgbClr val="D6A0FE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详细设计</a:t>
            </a:r>
          </a:p>
        </p:txBody>
      </p:sp>
      <p:sp>
        <p:nvSpPr>
          <p:cNvPr id="81" name="Freeform 45"/>
          <p:cNvSpPr>
            <a:spLocks noEditPoints="1"/>
          </p:cNvSpPr>
          <p:nvPr/>
        </p:nvSpPr>
        <p:spPr bwMode="auto">
          <a:xfrm>
            <a:off x="2413206" y="5042660"/>
            <a:ext cx="414601" cy="41460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Freeform 45"/>
          <p:cNvSpPr>
            <a:spLocks noEditPoints="1"/>
          </p:cNvSpPr>
          <p:nvPr/>
        </p:nvSpPr>
        <p:spPr bwMode="auto">
          <a:xfrm>
            <a:off x="9338798" y="2333113"/>
            <a:ext cx="414601" cy="41460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Freeform 45"/>
          <p:cNvSpPr>
            <a:spLocks noEditPoints="1"/>
          </p:cNvSpPr>
          <p:nvPr/>
        </p:nvSpPr>
        <p:spPr bwMode="auto">
          <a:xfrm>
            <a:off x="9338798" y="3679932"/>
            <a:ext cx="414601" cy="41460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Text Placeholder 3"/>
          <p:cNvSpPr txBox="1"/>
          <p:nvPr/>
        </p:nvSpPr>
        <p:spPr>
          <a:xfrm>
            <a:off x="7005320" y="3418840"/>
            <a:ext cx="2240280" cy="80391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20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gradFill>
                  <a:gsLst>
                    <a:gs pos="0">
                      <a:srgbClr val="7382D8"/>
                    </a:gs>
                    <a:gs pos="100000">
                      <a:srgbClr val="D6A0FE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大作业的收获和体会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Freeform 45"/>
          <p:cNvSpPr>
            <a:spLocks noEditPoints="1"/>
          </p:cNvSpPr>
          <p:nvPr/>
        </p:nvSpPr>
        <p:spPr bwMode="auto">
          <a:xfrm>
            <a:off x="9338798" y="5054807"/>
            <a:ext cx="414601" cy="41460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Text Placeholder 3"/>
          <p:cNvSpPr txBox="1"/>
          <p:nvPr/>
        </p:nvSpPr>
        <p:spPr>
          <a:xfrm>
            <a:off x="7005320" y="4895850"/>
            <a:ext cx="2240280" cy="68135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20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gradFill>
                  <a:gsLst>
                    <a:gs pos="0">
                      <a:srgbClr val="7382D8"/>
                    </a:gs>
                    <a:gs pos="100000">
                      <a:srgbClr val="D6A0FE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学后感悟及建议</a:t>
            </a:r>
          </a:p>
          <a:p>
            <a:pPr algn="l" defTabSz="1219200">
              <a:lnSpc>
                <a:spcPct val="120000"/>
              </a:lnSpc>
              <a:spcBef>
                <a:spcPct val="20000"/>
              </a:spcBef>
              <a:defRPr/>
            </a:pP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914684" y="1905084"/>
            <a:ext cx="1357430" cy="12106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362710">
              <a:lnSpc>
                <a:spcPct val="120000"/>
              </a:lnSpc>
              <a:spcAft>
                <a:spcPct val="35000"/>
              </a:spcAft>
            </a:pPr>
            <a:r>
              <a:rPr lang="en-US" sz="189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914684" y="3256284"/>
            <a:ext cx="1357430" cy="121062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362710">
              <a:lnSpc>
                <a:spcPct val="120000"/>
              </a:lnSpc>
              <a:spcAft>
                <a:spcPct val="35000"/>
              </a:spcAft>
            </a:pPr>
            <a:r>
              <a:rPr lang="en-US" sz="189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914684" y="4607481"/>
            <a:ext cx="1357430" cy="1210621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362710">
              <a:lnSpc>
                <a:spcPct val="120000"/>
              </a:lnSpc>
              <a:spcAft>
                <a:spcPct val="35000"/>
              </a:spcAft>
            </a:pPr>
            <a:r>
              <a:rPr lang="en-US" sz="189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5" name="Rounded Rectangle 44"/>
          <p:cNvSpPr/>
          <p:nvPr/>
        </p:nvSpPr>
        <p:spPr>
          <a:xfrm flipH="1">
            <a:off x="9919886" y="1905084"/>
            <a:ext cx="1357430" cy="121062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362710">
              <a:lnSpc>
                <a:spcPct val="120000"/>
              </a:lnSpc>
              <a:spcAft>
                <a:spcPct val="35000"/>
              </a:spcAft>
            </a:pPr>
            <a:r>
              <a:rPr lang="en-US" sz="189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48" name="Rounded Rectangle 47"/>
          <p:cNvSpPr/>
          <p:nvPr/>
        </p:nvSpPr>
        <p:spPr>
          <a:xfrm flipH="1">
            <a:off x="9919886" y="3256284"/>
            <a:ext cx="1357430" cy="121062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362710">
              <a:lnSpc>
                <a:spcPct val="120000"/>
              </a:lnSpc>
              <a:spcAft>
                <a:spcPct val="35000"/>
              </a:spcAft>
            </a:pPr>
            <a:r>
              <a:rPr lang="en-US" sz="189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64" name="Rounded Rectangle 63"/>
          <p:cNvSpPr/>
          <p:nvPr/>
        </p:nvSpPr>
        <p:spPr>
          <a:xfrm flipH="1">
            <a:off x="9919886" y="4607481"/>
            <a:ext cx="1357430" cy="1210621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362710">
              <a:lnSpc>
                <a:spcPct val="120000"/>
              </a:lnSpc>
              <a:spcAft>
                <a:spcPct val="35000"/>
              </a:spcAft>
            </a:pPr>
            <a:r>
              <a:rPr lang="en-US" sz="189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06</a:t>
            </a:r>
          </a:p>
        </p:txBody>
      </p:sp>
      <p:sp>
        <p:nvSpPr>
          <p:cNvPr id="29" name="TextBox 8"/>
          <p:cNvSpPr txBox="1"/>
          <p:nvPr/>
        </p:nvSpPr>
        <p:spPr>
          <a:xfrm>
            <a:off x="4260215" y="288290"/>
            <a:ext cx="3420110" cy="5257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415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五子棋小游戏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61505" y="1972945"/>
            <a:ext cx="228409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gradFill>
                  <a:gsLst>
                    <a:gs pos="0">
                      <a:srgbClr val="7382D8"/>
                    </a:gs>
                    <a:gs pos="100000">
                      <a:srgbClr val="D6A0FE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主要问题及解决方法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" grpId="0" animBg="1"/>
      <p:bldP spid="73" grpId="0" animBg="1"/>
      <p:bldP spid="46" grpId="0" bldLvl="0" animBg="1"/>
      <p:bldP spid="63" grpId="0" animBg="1"/>
      <p:bldP spid="65" grpId="0" animBg="1"/>
      <p:bldP spid="62" grpId="0" animBg="1"/>
      <p:bldP spid="66" grpId="0" animBg="1"/>
      <p:bldP spid="67" grpId="0" animBg="1"/>
      <p:bldP spid="74" grpId="0"/>
      <p:bldP spid="75" grpId="0" animBg="1"/>
      <p:bldP spid="78" grpId="0"/>
      <p:bldP spid="79" grpId="0" animBg="1"/>
      <p:bldP spid="80" grpId="0"/>
      <p:bldP spid="81" grpId="0" animBg="1"/>
      <p:bldP spid="84" grpId="0" animBg="1"/>
      <p:bldP spid="90" grpId="0" animBg="1"/>
      <p:bldP spid="91" grpId="0"/>
      <p:bldP spid="92" grpId="0" animBg="1"/>
      <p:bldP spid="93" grpId="0"/>
      <p:bldP spid="68" grpId="0" animBg="1"/>
      <p:bldP spid="70" grpId="0" animBg="1"/>
      <p:bldP spid="72" grpId="0" animBg="1"/>
      <p:bldP spid="45" grpId="0" animBg="1"/>
      <p:bldP spid="48" grpId="0" animBg="1"/>
      <p:bldP spid="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7" name="矩形 13"/>
          <p:cNvSpPr>
            <a:spLocks noChangeArrowheads="1"/>
          </p:cNvSpPr>
          <p:nvPr/>
        </p:nvSpPr>
        <p:spPr bwMode="auto">
          <a:xfrm>
            <a:off x="244797" y="1534929"/>
            <a:ext cx="2854169" cy="350024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50000"/>
              </a:lnSpc>
            </a:pPr>
            <a:endParaRPr lang="zh-CN" altLang="en-US" sz="1705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88" name="矩形 16"/>
          <p:cNvSpPr>
            <a:spLocks noChangeArrowheads="1"/>
          </p:cNvSpPr>
          <p:nvPr/>
        </p:nvSpPr>
        <p:spPr bwMode="auto">
          <a:xfrm>
            <a:off x="3194209" y="1530166"/>
            <a:ext cx="2854169" cy="350024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50000"/>
              </a:lnSpc>
            </a:pPr>
            <a:endParaRPr lang="zh-CN" altLang="en-US" sz="1705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89" name="矩形 17"/>
          <p:cNvSpPr>
            <a:spLocks noChangeArrowheads="1"/>
          </p:cNvSpPr>
          <p:nvPr/>
        </p:nvSpPr>
        <p:spPr bwMode="auto">
          <a:xfrm>
            <a:off x="6143622" y="1530166"/>
            <a:ext cx="2854169" cy="350024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50000"/>
              </a:lnSpc>
            </a:pPr>
            <a:endParaRPr lang="zh-CN" altLang="en-US" sz="1705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0" name="矩形 18"/>
          <p:cNvSpPr>
            <a:spLocks noChangeArrowheads="1"/>
          </p:cNvSpPr>
          <p:nvPr/>
        </p:nvSpPr>
        <p:spPr bwMode="auto">
          <a:xfrm>
            <a:off x="9093035" y="1496831"/>
            <a:ext cx="2854169" cy="350024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50000"/>
              </a:lnSpc>
            </a:pPr>
            <a:endParaRPr lang="zh-CN" altLang="en-US" sz="1705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66"/>
          <p:cNvSpPr txBox="1">
            <a:spLocks noChangeArrowheads="1"/>
          </p:cNvSpPr>
          <p:nvPr/>
        </p:nvSpPr>
        <p:spPr bwMode="auto">
          <a:xfrm>
            <a:off x="467995" y="5212080"/>
            <a:ext cx="11176000" cy="14268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完成大作业的过程中，我们组同学共同的感受就是：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语言实训和平时上课所接触的程序是大有不同的，所经受的考验和克服的困难是平时所无法比拟的。好在同组的搭档们精诚合作，分工明确，有问题共同解决，攻克了c语言实训的复杂程序。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7" grpId="0" animBg="1" autoUpdateAnimBg="0"/>
      <p:bldP spid="24588" grpId="0" animBg="1" autoUpdateAnimBg="0"/>
      <p:bldP spid="24589" grpId="0" animBg="1" autoUpdateAnimBg="0"/>
      <p:bldP spid="24590" grpId="0" animBg="1" autoUpdateAnimBg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30631" y="2700515"/>
            <a:ext cx="9530738" cy="2137571"/>
            <a:chOff x="1385207" y="2760618"/>
            <a:chExt cx="9532435" cy="2137953"/>
          </a:xfrm>
          <a:effectLst/>
        </p:grpSpPr>
        <p:sp>
          <p:nvSpPr>
            <p:cNvPr id="16" name="Rectangle 12_1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22000" b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17864" y="2820853"/>
              <a:ext cx="9421586" cy="2077718"/>
            </a:xfrm>
            <a:prstGeom prst="rect">
              <a:avLst/>
            </a:prstGeom>
            <a:gradFill>
              <a:gsLst>
                <a:gs pos="0">
                  <a:schemeClr val="tx1">
                    <a:alpha val="73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96056" y="2760618"/>
              <a:ext cx="9421586" cy="2077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5353185" y="2155600"/>
            <a:ext cx="1550938" cy="1583589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0" name="等腰三角形 9"/>
          <p:cNvSpPr/>
          <p:nvPr/>
        </p:nvSpPr>
        <p:spPr>
          <a:xfrm rot="10800000">
            <a:off x="5976281" y="3184116"/>
            <a:ext cx="304745" cy="2775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1" name="文本框 10"/>
          <p:cNvSpPr txBox="1"/>
          <p:nvPr/>
        </p:nvSpPr>
        <p:spPr>
          <a:xfrm>
            <a:off x="5779902" y="1620847"/>
            <a:ext cx="65349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6</a:t>
            </a:r>
          </a:p>
        </p:txBody>
      </p:sp>
      <p:sp>
        <p:nvSpPr>
          <p:cNvPr id="17" name="矩形 16"/>
          <p:cNvSpPr/>
          <p:nvPr/>
        </p:nvSpPr>
        <p:spPr>
          <a:xfrm>
            <a:off x="4319909" y="3637977"/>
            <a:ext cx="3552190" cy="965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GB" sz="37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学后感悟及建议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 p14:bounceEnd="30000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bldLvl="0" animBg="1"/>
          <p:bldP spid="10" grpId="1" bldLvl="0" animBg="1"/>
          <p:bldP spid="11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bldLvl="0" animBg="1"/>
          <p:bldP spid="10" grpId="1" bldLvl="0" animBg="1"/>
          <p:bldP spid="11" grpId="0"/>
          <p:bldP spid="17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14667" y="2099072"/>
            <a:ext cx="3503434" cy="3503434"/>
            <a:chOff x="6240781" y="1363135"/>
            <a:chExt cx="4963584" cy="4963584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6240781" y="1363135"/>
              <a:ext cx="3255433" cy="2434167"/>
              <a:chOff x="4657725" y="946151"/>
              <a:chExt cx="2441575" cy="1825625"/>
            </a:xfrm>
          </p:grpSpPr>
          <p:sp>
            <p:nvSpPr>
              <p:cNvPr id="27" name="Freeform 26"/>
              <p:cNvSpPr/>
              <p:nvPr/>
            </p:nvSpPr>
            <p:spPr bwMode="auto">
              <a:xfrm>
                <a:off x="5953125" y="2046288"/>
                <a:ext cx="1146175" cy="593725"/>
              </a:xfrm>
              <a:custGeom>
                <a:avLst/>
                <a:gdLst>
                  <a:gd name="T0" fmla="*/ 849 w 904"/>
                  <a:gd name="T1" fmla="*/ 0 h 468"/>
                  <a:gd name="T2" fmla="*/ 873 w 904"/>
                  <a:gd name="T3" fmla="*/ 58 h 468"/>
                  <a:gd name="T4" fmla="*/ 507 w 904"/>
                  <a:gd name="T5" fmla="*/ 436 h 468"/>
                  <a:gd name="T6" fmla="*/ 396 w 904"/>
                  <a:gd name="T7" fmla="*/ 436 h 468"/>
                  <a:gd name="T8" fmla="*/ 30 w 904"/>
                  <a:gd name="T9" fmla="*/ 58 h 468"/>
                  <a:gd name="T10" fmla="*/ 55 w 904"/>
                  <a:gd name="T11" fmla="*/ 0 h 468"/>
                  <a:gd name="T12" fmla="*/ 849 w 904"/>
                  <a:gd name="T1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2932" tIns="26467" rIns="52932" bIns="2646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64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4657725" y="946151"/>
                <a:ext cx="2151063" cy="1825625"/>
              </a:xfrm>
              <a:custGeom>
                <a:avLst/>
                <a:gdLst>
                  <a:gd name="T0" fmla="*/ 848 w 1696"/>
                  <a:gd name="T1" fmla="*/ 0 h 1440"/>
                  <a:gd name="T2" fmla="*/ 0 w 1696"/>
                  <a:gd name="T3" fmla="*/ 848 h 1440"/>
                  <a:gd name="T4" fmla="*/ 241 w 1696"/>
                  <a:gd name="T5" fmla="*/ 1440 h 1440"/>
                  <a:gd name="T6" fmla="*/ 718 w 1696"/>
                  <a:gd name="T7" fmla="*/ 1209 h 1440"/>
                  <a:gd name="T8" fmla="*/ 464 w 1696"/>
                  <a:gd name="T9" fmla="*/ 848 h 1440"/>
                  <a:gd name="T10" fmla="*/ 848 w 1696"/>
                  <a:gd name="T11" fmla="*/ 464 h 1440"/>
                  <a:gd name="T12" fmla="*/ 1232 w 1696"/>
                  <a:gd name="T13" fmla="*/ 848 h 1440"/>
                  <a:gd name="T14" fmla="*/ 1213 w 1696"/>
                  <a:gd name="T15" fmla="*/ 966 h 1440"/>
                  <a:gd name="T16" fmla="*/ 1293 w 1696"/>
                  <a:gd name="T17" fmla="*/ 966 h 1440"/>
                  <a:gd name="T18" fmla="*/ 1293 w 1696"/>
                  <a:gd name="T19" fmla="*/ 1062 h 1440"/>
                  <a:gd name="T20" fmla="*/ 1669 w 1696"/>
                  <a:gd name="T21" fmla="*/ 1062 h 1440"/>
                  <a:gd name="T22" fmla="*/ 1696 w 1696"/>
                  <a:gd name="T23" fmla="*/ 848 h 1440"/>
                  <a:gd name="T24" fmla="*/ 848 w 1696"/>
                  <a:gd name="T25" fmla="*/ 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6" h="144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</a:schemeClr>
                  </a:gs>
                  <a:gs pos="48000">
                    <a:schemeClr val="accent1"/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txBody>
              <a:bodyPr vert="horz" wrap="square" lIns="52932" tIns="26467" rIns="52932" bIns="2646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64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>
              <a:off x="6240781" y="3111502"/>
              <a:ext cx="2434167" cy="3215217"/>
              <a:chOff x="4657725" y="2257426"/>
              <a:chExt cx="1825625" cy="2411413"/>
            </a:xfrm>
          </p:grpSpPr>
          <p:sp>
            <p:nvSpPr>
              <p:cNvPr id="25" name="Freeform 24"/>
              <p:cNvSpPr/>
              <p:nvPr/>
            </p:nvSpPr>
            <p:spPr bwMode="auto">
              <a:xfrm>
                <a:off x="5753100" y="2257426"/>
                <a:ext cx="593725" cy="1146175"/>
              </a:xfrm>
              <a:custGeom>
                <a:avLst/>
                <a:gdLst>
                  <a:gd name="T0" fmla="*/ 0 w 468"/>
                  <a:gd name="T1" fmla="*/ 55 h 904"/>
                  <a:gd name="T2" fmla="*/ 57 w 468"/>
                  <a:gd name="T3" fmla="*/ 30 h 904"/>
                  <a:gd name="T4" fmla="*/ 436 w 468"/>
                  <a:gd name="T5" fmla="*/ 397 h 904"/>
                  <a:gd name="T6" fmla="*/ 436 w 468"/>
                  <a:gd name="T7" fmla="*/ 508 h 904"/>
                  <a:gd name="T8" fmla="*/ 57 w 468"/>
                  <a:gd name="T9" fmla="*/ 874 h 904"/>
                  <a:gd name="T10" fmla="*/ 0 w 468"/>
                  <a:gd name="T11" fmla="*/ 849 h 904"/>
                  <a:gd name="T12" fmla="*/ 0 w 468"/>
                  <a:gd name="T13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2932" tIns="26467" rIns="52932" bIns="2646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64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4657725" y="2517776"/>
                <a:ext cx="1825625" cy="2151063"/>
              </a:xfrm>
              <a:custGeom>
                <a:avLst/>
                <a:gdLst>
                  <a:gd name="T0" fmla="*/ 1209 w 1440"/>
                  <a:gd name="T1" fmla="*/ 978 h 1696"/>
                  <a:gd name="T2" fmla="*/ 848 w 1440"/>
                  <a:gd name="T3" fmla="*/ 1232 h 1696"/>
                  <a:gd name="T4" fmla="*/ 464 w 1440"/>
                  <a:gd name="T5" fmla="*/ 848 h 1696"/>
                  <a:gd name="T6" fmla="*/ 848 w 1440"/>
                  <a:gd name="T7" fmla="*/ 464 h 1696"/>
                  <a:gd name="T8" fmla="*/ 969 w 1440"/>
                  <a:gd name="T9" fmla="*/ 483 h 1696"/>
                  <a:gd name="T10" fmla="*/ 969 w 1440"/>
                  <a:gd name="T11" fmla="*/ 9 h 1696"/>
                  <a:gd name="T12" fmla="*/ 848 w 1440"/>
                  <a:gd name="T13" fmla="*/ 0 h 1696"/>
                  <a:gd name="T14" fmla="*/ 0 w 1440"/>
                  <a:gd name="T15" fmla="*/ 848 h 1696"/>
                  <a:gd name="T16" fmla="*/ 848 w 1440"/>
                  <a:gd name="T17" fmla="*/ 1696 h 1696"/>
                  <a:gd name="T18" fmla="*/ 1440 w 1440"/>
                  <a:gd name="T19" fmla="*/ 1455 h 1696"/>
                  <a:gd name="T20" fmla="*/ 1209 w 1440"/>
                  <a:gd name="T21" fmla="*/ 978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1696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2932" tIns="26467" rIns="52932" bIns="2646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64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7967980" y="3892551"/>
              <a:ext cx="3236384" cy="2434167"/>
              <a:chOff x="5953125" y="2843213"/>
              <a:chExt cx="2427288" cy="1825625"/>
            </a:xfrm>
          </p:grpSpPr>
          <p:sp>
            <p:nvSpPr>
              <p:cNvPr id="23" name="Freeform 22"/>
              <p:cNvSpPr/>
              <p:nvPr/>
            </p:nvSpPr>
            <p:spPr bwMode="auto">
              <a:xfrm>
                <a:off x="5953125" y="2989263"/>
                <a:ext cx="1146175" cy="593725"/>
              </a:xfrm>
              <a:custGeom>
                <a:avLst/>
                <a:gdLst>
                  <a:gd name="T0" fmla="*/ 55 w 904"/>
                  <a:gd name="T1" fmla="*/ 468 h 468"/>
                  <a:gd name="T2" fmla="*/ 30 w 904"/>
                  <a:gd name="T3" fmla="*/ 411 h 468"/>
                  <a:gd name="T4" fmla="*/ 396 w 904"/>
                  <a:gd name="T5" fmla="*/ 32 h 468"/>
                  <a:gd name="T6" fmla="*/ 507 w 904"/>
                  <a:gd name="T7" fmla="*/ 32 h 468"/>
                  <a:gd name="T8" fmla="*/ 873 w 904"/>
                  <a:gd name="T9" fmla="*/ 411 h 468"/>
                  <a:gd name="T10" fmla="*/ 849 w 904"/>
                  <a:gd name="T11" fmla="*/ 468 h 468"/>
                  <a:gd name="T12" fmla="*/ 55 w 904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2932" tIns="26467" rIns="52932" bIns="2646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64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 bwMode="auto">
              <a:xfrm>
                <a:off x="6230938" y="2843213"/>
                <a:ext cx="2149475" cy="1825625"/>
              </a:xfrm>
              <a:custGeom>
                <a:avLst/>
                <a:gdLst>
                  <a:gd name="T0" fmla="*/ 978 w 1696"/>
                  <a:gd name="T1" fmla="*/ 231 h 1440"/>
                  <a:gd name="T2" fmla="*/ 1232 w 1696"/>
                  <a:gd name="T3" fmla="*/ 592 h 1440"/>
                  <a:gd name="T4" fmla="*/ 848 w 1696"/>
                  <a:gd name="T5" fmla="*/ 976 h 1440"/>
                  <a:gd name="T6" fmla="*/ 464 w 1696"/>
                  <a:gd name="T7" fmla="*/ 592 h 1440"/>
                  <a:gd name="T8" fmla="*/ 487 w 1696"/>
                  <a:gd name="T9" fmla="*/ 462 h 1440"/>
                  <a:gd name="T10" fmla="*/ 10 w 1696"/>
                  <a:gd name="T11" fmla="*/ 462 h 1440"/>
                  <a:gd name="T12" fmla="*/ 0 w 1696"/>
                  <a:gd name="T13" fmla="*/ 592 h 1440"/>
                  <a:gd name="T14" fmla="*/ 848 w 1696"/>
                  <a:gd name="T15" fmla="*/ 1440 h 1440"/>
                  <a:gd name="T16" fmla="*/ 1696 w 1696"/>
                  <a:gd name="T17" fmla="*/ 592 h 1440"/>
                  <a:gd name="T18" fmla="*/ 1455 w 1696"/>
                  <a:gd name="T19" fmla="*/ 0 h 1440"/>
                  <a:gd name="T20" fmla="*/ 978 w 1696"/>
                  <a:gd name="T21" fmla="*/ 23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6" h="144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2932" tIns="26467" rIns="52932" bIns="2646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64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 userDrawn="1"/>
          </p:nvGrpSpPr>
          <p:grpSpPr>
            <a:xfrm>
              <a:off x="8770198" y="1363135"/>
              <a:ext cx="2434167" cy="3276600"/>
              <a:chOff x="6554788" y="946151"/>
              <a:chExt cx="1825625" cy="2457450"/>
            </a:xfrm>
          </p:grpSpPr>
          <p:sp>
            <p:nvSpPr>
              <p:cNvPr id="21" name="Freeform 20"/>
              <p:cNvSpPr/>
              <p:nvPr/>
            </p:nvSpPr>
            <p:spPr bwMode="auto">
              <a:xfrm>
                <a:off x="6691313" y="2257426"/>
                <a:ext cx="593725" cy="1146175"/>
              </a:xfrm>
              <a:custGeom>
                <a:avLst/>
                <a:gdLst>
                  <a:gd name="T0" fmla="*/ 468 w 468"/>
                  <a:gd name="T1" fmla="*/ 849 h 904"/>
                  <a:gd name="T2" fmla="*/ 410 w 468"/>
                  <a:gd name="T3" fmla="*/ 874 h 904"/>
                  <a:gd name="T4" fmla="*/ 32 w 468"/>
                  <a:gd name="T5" fmla="*/ 508 h 904"/>
                  <a:gd name="T6" fmla="*/ 32 w 468"/>
                  <a:gd name="T7" fmla="*/ 397 h 904"/>
                  <a:gd name="T8" fmla="*/ 410 w 468"/>
                  <a:gd name="T9" fmla="*/ 30 h 904"/>
                  <a:gd name="T10" fmla="*/ 468 w 468"/>
                  <a:gd name="T11" fmla="*/ 55 h 904"/>
                  <a:gd name="T12" fmla="*/ 468 w 468"/>
                  <a:gd name="T13" fmla="*/ 849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2932" tIns="26467" rIns="52932" bIns="2646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64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 bwMode="auto">
              <a:xfrm>
                <a:off x="6554788" y="946151"/>
                <a:ext cx="1825625" cy="2151063"/>
              </a:xfrm>
              <a:custGeom>
                <a:avLst/>
                <a:gdLst>
                  <a:gd name="T0" fmla="*/ 592 w 1440"/>
                  <a:gd name="T1" fmla="*/ 0 h 1696"/>
                  <a:gd name="T2" fmla="*/ 0 w 1440"/>
                  <a:gd name="T3" fmla="*/ 241 h 1696"/>
                  <a:gd name="T4" fmla="*/ 231 w 1440"/>
                  <a:gd name="T5" fmla="*/ 718 h 1696"/>
                  <a:gd name="T6" fmla="*/ 592 w 1440"/>
                  <a:gd name="T7" fmla="*/ 464 h 1696"/>
                  <a:gd name="T8" fmla="*/ 976 w 1440"/>
                  <a:gd name="T9" fmla="*/ 848 h 1696"/>
                  <a:gd name="T10" fmla="*/ 592 w 1440"/>
                  <a:gd name="T11" fmla="*/ 1232 h 1696"/>
                  <a:gd name="T12" fmla="*/ 452 w 1440"/>
                  <a:gd name="T13" fmla="*/ 1206 h 1696"/>
                  <a:gd name="T14" fmla="*/ 452 w 1440"/>
                  <a:gd name="T15" fmla="*/ 1300 h 1696"/>
                  <a:gd name="T16" fmla="*/ 389 w 1440"/>
                  <a:gd name="T17" fmla="*/ 1300 h 1696"/>
                  <a:gd name="T18" fmla="*/ 389 w 1440"/>
                  <a:gd name="T19" fmla="*/ 1671 h 1696"/>
                  <a:gd name="T20" fmla="*/ 592 w 1440"/>
                  <a:gd name="T21" fmla="*/ 1696 h 1696"/>
                  <a:gd name="T22" fmla="*/ 1440 w 1440"/>
                  <a:gd name="T23" fmla="*/ 848 h 1696"/>
                  <a:gd name="T24" fmla="*/ 592 w 1440"/>
                  <a:gd name="T25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1696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2932" tIns="26467" rIns="52932" bIns="2646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64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6122035" y="1364615"/>
            <a:ext cx="4958080" cy="4189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感悟</a:t>
            </a:r>
          </a:p>
          <a:p>
            <a:r>
              <a:rPr lang="en-US" altLang="zh-CN"/>
              <a:t>        </a:t>
            </a:r>
            <a:r>
              <a:rPr lang="zh-CN" altLang="en-US" b="1"/>
              <a:t>对于初学者而言，学习C语言，不仅仅是学习一门新的编程语言，更帮助我们初步了解了计算机的工作原理，包括它的数据存储方法与运算逻辑等等。</a:t>
            </a:r>
          </a:p>
          <a:p>
            <a:r>
              <a:rPr lang="zh-CN" altLang="en-US" b="1"/>
              <a:t> </a:t>
            </a:r>
            <a:r>
              <a:rPr lang="en-US" altLang="zh-CN" b="1"/>
              <a:t>      在编程中，我们经常面临各种各样的问题和挑战，需要寻找解决方案。通过这个过程，我</a:t>
            </a:r>
            <a:r>
              <a:rPr lang="zh-CN" altLang="en-US" b="1"/>
              <a:t>们</a:t>
            </a:r>
            <a:r>
              <a:rPr lang="en-US" altLang="zh-CN" b="1"/>
              <a:t>学会了如何分析问题、寻找解决方案， 并不断尝试和改进</a:t>
            </a:r>
            <a:r>
              <a:rPr lang="zh-CN" altLang="en-US" b="1"/>
              <a:t>，我们的多项能力也得以提高。</a:t>
            </a:r>
            <a:endParaRPr lang="en-US" altLang="zh-CN" b="1"/>
          </a:p>
          <a:p>
            <a:r>
              <a:rPr lang="en-US" altLang="zh-CN" b="1"/>
              <a:t>       </a:t>
            </a:r>
            <a:r>
              <a:rPr lang="zh-CN" altLang="en-US" b="1"/>
              <a:t>编程是一个崭新的世界，它让我们看到了计算机的“逻辑”，帮助我们从一个全新的角度去看待与解决问题，也让我们的思维逻辑更加缜密，提高了我们拆分与解决复杂问题的能力。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275678" y="2254858"/>
            <a:ext cx="2881706" cy="2991065"/>
            <a:chOff x="1365" y="-412"/>
            <a:chExt cx="4954" cy="5142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2998" y="-412"/>
              <a:ext cx="1878" cy="514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>
              <a:off x="1365" y="-412"/>
              <a:ext cx="2572" cy="5142"/>
            </a:xfrm>
            <a:custGeom>
              <a:avLst/>
              <a:gdLst>
                <a:gd name="T0" fmla="*/ 690 w 1087"/>
                <a:gd name="T1" fmla="*/ 1087 h 2174"/>
                <a:gd name="T2" fmla="*/ 1087 w 1087"/>
                <a:gd name="T3" fmla="*/ 0 h 2174"/>
                <a:gd name="T4" fmla="*/ 0 w 1087"/>
                <a:gd name="T5" fmla="*/ 1087 h 2174"/>
                <a:gd name="T6" fmla="*/ 1087 w 1087"/>
                <a:gd name="T7" fmla="*/ 2174 h 2174"/>
                <a:gd name="T8" fmla="*/ 1087 w 1087"/>
                <a:gd name="T9" fmla="*/ 2174 h 2174"/>
                <a:gd name="T10" fmla="*/ 690 w 1087"/>
                <a:gd name="T11" fmla="*/ 1087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7" h="2174">
                  <a:moveTo>
                    <a:pt x="690" y="1087"/>
                  </a:moveTo>
                  <a:cubicBezTo>
                    <a:pt x="690" y="487"/>
                    <a:pt x="868" y="0"/>
                    <a:pt x="1087" y="0"/>
                  </a:cubicBezTo>
                  <a:cubicBezTo>
                    <a:pt x="487" y="0"/>
                    <a:pt x="0" y="487"/>
                    <a:pt x="0" y="1087"/>
                  </a:cubicBezTo>
                  <a:cubicBezTo>
                    <a:pt x="0" y="1687"/>
                    <a:pt x="487" y="2174"/>
                    <a:pt x="1087" y="2174"/>
                  </a:cubicBezTo>
                  <a:cubicBezTo>
                    <a:pt x="1087" y="2174"/>
                    <a:pt x="1087" y="2174"/>
                    <a:pt x="1087" y="2174"/>
                  </a:cubicBezTo>
                  <a:cubicBezTo>
                    <a:pt x="868" y="2174"/>
                    <a:pt x="690" y="1687"/>
                    <a:pt x="690" y="108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3225" y="1447"/>
              <a:ext cx="3094" cy="1462"/>
            </a:xfrm>
            <a:custGeom>
              <a:avLst/>
              <a:gdLst>
                <a:gd name="T0" fmla="*/ 1042 w 1308"/>
                <a:gd name="T1" fmla="*/ 96 h 618"/>
                <a:gd name="T2" fmla="*/ 602 w 1308"/>
                <a:gd name="T3" fmla="*/ 0 h 618"/>
                <a:gd name="T4" fmla="*/ 0 w 1308"/>
                <a:gd name="T5" fmla="*/ 602 h 618"/>
                <a:gd name="T6" fmla="*/ 301 w 1308"/>
                <a:gd name="T7" fmla="*/ 618 h 618"/>
                <a:gd name="T8" fmla="*/ 1042 w 1308"/>
                <a:gd name="T9" fmla="*/ 506 h 618"/>
                <a:gd name="T10" fmla="*/ 1308 w 1308"/>
                <a:gd name="T11" fmla="*/ 301 h 618"/>
                <a:gd name="T12" fmla="*/ 1042 w 1308"/>
                <a:gd name="T13" fmla="*/ 9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8" h="618">
                  <a:moveTo>
                    <a:pt x="1042" y="96"/>
                  </a:moveTo>
                  <a:cubicBezTo>
                    <a:pt x="918" y="50"/>
                    <a:pt x="767" y="18"/>
                    <a:pt x="602" y="0"/>
                  </a:cubicBezTo>
                  <a:cubicBezTo>
                    <a:pt x="0" y="602"/>
                    <a:pt x="0" y="602"/>
                    <a:pt x="0" y="602"/>
                  </a:cubicBezTo>
                  <a:cubicBezTo>
                    <a:pt x="96" y="612"/>
                    <a:pt x="197" y="618"/>
                    <a:pt x="301" y="618"/>
                  </a:cubicBezTo>
                  <a:cubicBezTo>
                    <a:pt x="582" y="618"/>
                    <a:pt x="846" y="578"/>
                    <a:pt x="1042" y="506"/>
                  </a:cubicBezTo>
                  <a:cubicBezTo>
                    <a:pt x="1238" y="435"/>
                    <a:pt x="1308" y="353"/>
                    <a:pt x="1308" y="301"/>
                  </a:cubicBezTo>
                  <a:cubicBezTo>
                    <a:pt x="1308" y="249"/>
                    <a:pt x="1238" y="167"/>
                    <a:pt x="1042" y="9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3225" y="2159"/>
              <a:ext cx="3094" cy="2381"/>
            </a:xfrm>
            <a:custGeom>
              <a:avLst/>
              <a:gdLst>
                <a:gd name="T0" fmla="*/ 1308 w 1308"/>
                <a:gd name="T1" fmla="*/ 0 h 1007"/>
                <a:gd name="T2" fmla="*/ 1042 w 1308"/>
                <a:gd name="T3" fmla="*/ 205 h 1007"/>
                <a:gd name="T4" fmla="*/ 301 w 1308"/>
                <a:gd name="T5" fmla="*/ 317 h 1007"/>
                <a:gd name="T6" fmla="*/ 0 w 1308"/>
                <a:gd name="T7" fmla="*/ 301 h 1007"/>
                <a:gd name="T8" fmla="*/ 96 w 1308"/>
                <a:gd name="T9" fmla="*/ 741 h 1007"/>
                <a:gd name="T10" fmla="*/ 301 w 1308"/>
                <a:gd name="T11" fmla="*/ 1007 h 1007"/>
                <a:gd name="T12" fmla="*/ 301 w 1308"/>
                <a:gd name="T13" fmla="*/ 1007 h 1007"/>
                <a:gd name="T14" fmla="*/ 1013 w 1308"/>
                <a:gd name="T15" fmla="*/ 712 h 1007"/>
                <a:gd name="T16" fmla="*/ 1308 w 1308"/>
                <a:gd name="T17" fmla="*/ 0 h 1007"/>
                <a:gd name="T18" fmla="*/ 1308 w 1308"/>
                <a:gd name="T19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8" h="1007">
                  <a:moveTo>
                    <a:pt x="1308" y="0"/>
                  </a:moveTo>
                  <a:cubicBezTo>
                    <a:pt x="1308" y="53"/>
                    <a:pt x="1238" y="134"/>
                    <a:pt x="1042" y="205"/>
                  </a:cubicBezTo>
                  <a:cubicBezTo>
                    <a:pt x="846" y="277"/>
                    <a:pt x="582" y="317"/>
                    <a:pt x="301" y="317"/>
                  </a:cubicBezTo>
                  <a:cubicBezTo>
                    <a:pt x="197" y="317"/>
                    <a:pt x="96" y="311"/>
                    <a:pt x="0" y="301"/>
                  </a:cubicBezTo>
                  <a:cubicBezTo>
                    <a:pt x="18" y="466"/>
                    <a:pt x="50" y="617"/>
                    <a:pt x="96" y="741"/>
                  </a:cubicBezTo>
                  <a:cubicBezTo>
                    <a:pt x="167" y="937"/>
                    <a:pt x="249" y="1007"/>
                    <a:pt x="301" y="1007"/>
                  </a:cubicBezTo>
                  <a:cubicBezTo>
                    <a:pt x="301" y="1007"/>
                    <a:pt x="301" y="1007"/>
                    <a:pt x="301" y="1007"/>
                  </a:cubicBezTo>
                  <a:cubicBezTo>
                    <a:pt x="570" y="1007"/>
                    <a:pt x="823" y="902"/>
                    <a:pt x="1013" y="712"/>
                  </a:cubicBezTo>
                  <a:cubicBezTo>
                    <a:pt x="1203" y="522"/>
                    <a:pt x="1308" y="269"/>
                    <a:pt x="1308" y="0"/>
                  </a:cubicBezTo>
                  <a:cubicBezTo>
                    <a:pt x="1308" y="0"/>
                    <a:pt x="1308" y="0"/>
                    <a:pt x="1308" y="0"/>
                  </a:cubicBezTo>
                </a:path>
              </a:pathLst>
            </a:cu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3937" y="-34"/>
              <a:ext cx="2193" cy="2399"/>
            </a:xfrm>
            <a:custGeom>
              <a:avLst/>
              <a:gdLst>
                <a:gd name="T0" fmla="*/ 552 w 927"/>
                <a:gd name="T1" fmla="*/ 303 h 1014"/>
                <a:gd name="T2" fmla="*/ 815 w 927"/>
                <a:gd name="T3" fmla="*/ 1014 h 1014"/>
                <a:gd name="T4" fmla="*/ 926 w 927"/>
                <a:gd name="T5" fmla="*/ 927 h 1014"/>
                <a:gd name="T6" fmla="*/ 927 w 927"/>
                <a:gd name="T7" fmla="*/ 927 h 1014"/>
                <a:gd name="T8" fmla="*/ 656 w 927"/>
                <a:gd name="T9" fmla="*/ 271 h 1014"/>
                <a:gd name="T10" fmla="*/ 0 w 927"/>
                <a:gd name="T11" fmla="*/ 0 h 1014"/>
                <a:gd name="T12" fmla="*/ 552 w 927"/>
                <a:gd name="T13" fmla="*/ 3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7" h="1014">
                  <a:moveTo>
                    <a:pt x="552" y="303"/>
                  </a:moveTo>
                  <a:cubicBezTo>
                    <a:pt x="703" y="499"/>
                    <a:pt x="815" y="766"/>
                    <a:pt x="815" y="1014"/>
                  </a:cubicBezTo>
                  <a:cubicBezTo>
                    <a:pt x="891" y="975"/>
                    <a:pt x="920" y="941"/>
                    <a:pt x="926" y="927"/>
                  </a:cubicBezTo>
                  <a:cubicBezTo>
                    <a:pt x="927" y="927"/>
                    <a:pt x="927" y="927"/>
                    <a:pt x="927" y="927"/>
                  </a:cubicBezTo>
                  <a:cubicBezTo>
                    <a:pt x="927" y="679"/>
                    <a:pt x="831" y="446"/>
                    <a:pt x="656" y="271"/>
                  </a:cubicBezTo>
                  <a:cubicBezTo>
                    <a:pt x="481" y="96"/>
                    <a:pt x="248" y="0"/>
                    <a:pt x="0" y="0"/>
                  </a:cubicBezTo>
                  <a:cubicBezTo>
                    <a:pt x="248" y="0"/>
                    <a:pt x="503" y="239"/>
                    <a:pt x="552" y="3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3937" y="-34"/>
              <a:ext cx="1928" cy="2399"/>
            </a:xfrm>
            <a:custGeom>
              <a:avLst/>
              <a:gdLst>
                <a:gd name="T0" fmla="*/ 0 w 815"/>
                <a:gd name="T1" fmla="*/ 1 h 1014"/>
                <a:gd name="T2" fmla="*/ 0 w 815"/>
                <a:gd name="T3" fmla="*/ 927 h 1014"/>
                <a:gd name="T4" fmla="*/ 815 w 815"/>
                <a:gd name="T5" fmla="*/ 1014 h 1014"/>
                <a:gd name="T6" fmla="*/ 552 w 815"/>
                <a:gd name="T7" fmla="*/ 286 h 1014"/>
                <a:gd name="T8" fmla="*/ 0 w 815"/>
                <a:gd name="T9" fmla="*/ 0 h 1014"/>
                <a:gd name="T10" fmla="*/ 0 w 815"/>
                <a:gd name="T11" fmla="*/ 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5" h="1014">
                  <a:moveTo>
                    <a:pt x="0" y="1"/>
                  </a:moveTo>
                  <a:cubicBezTo>
                    <a:pt x="0" y="927"/>
                    <a:pt x="0" y="927"/>
                    <a:pt x="0" y="927"/>
                  </a:cubicBezTo>
                  <a:cubicBezTo>
                    <a:pt x="815" y="1014"/>
                    <a:pt x="815" y="1014"/>
                    <a:pt x="815" y="1014"/>
                  </a:cubicBezTo>
                  <a:cubicBezTo>
                    <a:pt x="815" y="766"/>
                    <a:pt x="727" y="461"/>
                    <a:pt x="552" y="286"/>
                  </a:cubicBezTo>
                  <a:cubicBezTo>
                    <a:pt x="411" y="145"/>
                    <a:pt x="248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3566" y="253"/>
              <a:ext cx="1902" cy="2277"/>
            </a:xfrm>
            <a:custGeom>
              <a:avLst/>
              <a:gdLst>
                <a:gd name="T0" fmla="*/ 804 w 804"/>
                <a:gd name="T1" fmla="*/ 875 h 963"/>
                <a:gd name="T2" fmla="*/ 589 w 804"/>
                <a:gd name="T3" fmla="*/ 278 h 963"/>
                <a:gd name="T4" fmla="*/ 157 w 804"/>
                <a:gd name="T5" fmla="*/ 0 h 963"/>
                <a:gd name="T6" fmla="*/ 102 w 804"/>
                <a:gd name="T7" fmla="*/ 119 h 963"/>
                <a:gd name="T8" fmla="*/ 4 w 804"/>
                <a:gd name="T9" fmla="*/ 653 h 963"/>
                <a:gd name="T10" fmla="*/ 0 w 804"/>
                <a:gd name="T11" fmla="*/ 806 h 963"/>
                <a:gd name="T12" fmla="*/ 4 w 804"/>
                <a:gd name="T13" fmla="*/ 959 h 963"/>
                <a:gd name="T14" fmla="*/ 157 w 804"/>
                <a:gd name="T15" fmla="*/ 963 h 963"/>
                <a:gd name="T16" fmla="*/ 310 w 804"/>
                <a:gd name="T17" fmla="*/ 959 h 963"/>
                <a:gd name="T18" fmla="*/ 804 w 804"/>
                <a:gd name="T19" fmla="*/ 875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4" h="963">
                  <a:moveTo>
                    <a:pt x="804" y="875"/>
                  </a:moveTo>
                  <a:cubicBezTo>
                    <a:pt x="785" y="653"/>
                    <a:pt x="706" y="418"/>
                    <a:pt x="589" y="278"/>
                  </a:cubicBezTo>
                  <a:cubicBezTo>
                    <a:pt x="456" y="119"/>
                    <a:pt x="323" y="24"/>
                    <a:pt x="157" y="0"/>
                  </a:cubicBezTo>
                  <a:cubicBezTo>
                    <a:pt x="141" y="27"/>
                    <a:pt x="122" y="65"/>
                    <a:pt x="102" y="119"/>
                  </a:cubicBezTo>
                  <a:cubicBezTo>
                    <a:pt x="49" y="264"/>
                    <a:pt x="16" y="450"/>
                    <a:pt x="4" y="653"/>
                  </a:cubicBezTo>
                  <a:cubicBezTo>
                    <a:pt x="2" y="703"/>
                    <a:pt x="0" y="754"/>
                    <a:pt x="0" y="806"/>
                  </a:cubicBezTo>
                  <a:cubicBezTo>
                    <a:pt x="0" y="858"/>
                    <a:pt x="2" y="909"/>
                    <a:pt x="4" y="959"/>
                  </a:cubicBezTo>
                  <a:cubicBezTo>
                    <a:pt x="54" y="961"/>
                    <a:pt x="105" y="963"/>
                    <a:pt x="157" y="963"/>
                  </a:cubicBezTo>
                  <a:cubicBezTo>
                    <a:pt x="209" y="963"/>
                    <a:pt x="260" y="961"/>
                    <a:pt x="310" y="959"/>
                  </a:cubicBezTo>
                  <a:cubicBezTo>
                    <a:pt x="495" y="948"/>
                    <a:pt x="666" y="920"/>
                    <a:pt x="804" y="8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38775" y="2475230"/>
            <a:ext cx="5299710" cy="2660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给老师的教学建议：希望老师能讲解一下一些特殊功能的用法。</a:t>
            </a: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播放音乐和导入图片在easyx文档中没有提到。</a:t>
            </a: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将游戏数据存到文档中的方法对于C语言初学者并不友好。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2820670" y="2593975"/>
            <a:ext cx="6080760" cy="13538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谢谢观看</a:t>
            </a:r>
            <a:endParaRPr lang="en-US" altLang="zh-CN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1"/>
          <p:cNvSpPr/>
          <p:nvPr/>
        </p:nvSpPr>
        <p:spPr>
          <a:xfrm>
            <a:off x="2161309" y="302184"/>
            <a:ext cx="8251371" cy="4702503"/>
          </a:xfrm>
          <a:custGeom>
            <a:avLst/>
            <a:gdLst>
              <a:gd name="connsiteX0" fmla="*/ 0 w 4345285"/>
              <a:gd name="connsiteY0" fmla="*/ 0 h 2651592"/>
              <a:gd name="connsiteX1" fmla="*/ 4345285 w 4345285"/>
              <a:gd name="connsiteY1" fmla="*/ 0 h 2651592"/>
              <a:gd name="connsiteX2" fmla="*/ 4345285 w 4345285"/>
              <a:gd name="connsiteY2" fmla="*/ 2651592 h 2651592"/>
              <a:gd name="connsiteX3" fmla="*/ 0 w 4345285"/>
              <a:gd name="connsiteY3" fmla="*/ 2651592 h 2651592"/>
              <a:gd name="connsiteX4" fmla="*/ 0 w 4345285"/>
              <a:gd name="connsiteY4" fmla="*/ 0 h 2651592"/>
              <a:gd name="connsiteX0-1" fmla="*/ 0 w 4345285"/>
              <a:gd name="connsiteY0-2" fmla="*/ 0 h 2651592"/>
              <a:gd name="connsiteX1-3" fmla="*/ 4345285 w 4345285"/>
              <a:gd name="connsiteY1-4" fmla="*/ 0 h 2651592"/>
              <a:gd name="connsiteX2-5" fmla="*/ 4342493 w 4345285"/>
              <a:gd name="connsiteY2-6" fmla="*/ 1117451 h 2651592"/>
              <a:gd name="connsiteX3-7" fmla="*/ 4345285 w 4345285"/>
              <a:gd name="connsiteY3-8" fmla="*/ 2651592 h 2651592"/>
              <a:gd name="connsiteX4-9" fmla="*/ 0 w 4345285"/>
              <a:gd name="connsiteY4-10" fmla="*/ 2651592 h 2651592"/>
              <a:gd name="connsiteX5" fmla="*/ 0 w 4345285"/>
              <a:gd name="connsiteY5" fmla="*/ 0 h 2651592"/>
              <a:gd name="connsiteX0-11" fmla="*/ 0 w 4345285"/>
              <a:gd name="connsiteY0-12" fmla="*/ 0 h 2651592"/>
              <a:gd name="connsiteX1-13" fmla="*/ 4345285 w 4345285"/>
              <a:gd name="connsiteY1-14" fmla="*/ 0 h 2651592"/>
              <a:gd name="connsiteX2-15" fmla="*/ 4342493 w 4345285"/>
              <a:gd name="connsiteY2-16" fmla="*/ 1117451 h 2651592"/>
              <a:gd name="connsiteX3-17" fmla="*/ 4345285 w 4345285"/>
              <a:gd name="connsiteY3-18" fmla="*/ 2651592 h 2651592"/>
              <a:gd name="connsiteX4-19" fmla="*/ 2513693 w 4345285"/>
              <a:gd name="connsiteY4-20" fmla="*/ 2641451 h 2651592"/>
              <a:gd name="connsiteX5-21" fmla="*/ 0 w 4345285"/>
              <a:gd name="connsiteY5-22" fmla="*/ 2651592 h 2651592"/>
              <a:gd name="connsiteX6" fmla="*/ 0 w 4345285"/>
              <a:gd name="connsiteY6" fmla="*/ 0 h 2651592"/>
              <a:gd name="connsiteX0-23" fmla="*/ 4345285 w 4436725"/>
              <a:gd name="connsiteY0-24" fmla="*/ 2651592 h 2743032"/>
              <a:gd name="connsiteX1-25" fmla="*/ 2513693 w 4436725"/>
              <a:gd name="connsiteY1-26" fmla="*/ 2641451 h 2743032"/>
              <a:gd name="connsiteX2-27" fmla="*/ 0 w 4436725"/>
              <a:gd name="connsiteY2-28" fmla="*/ 2651592 h 2743032"/>
              <a:gd name="connsiteX3-29" fmla="*/ 0 w 4436725"/>
              <a:gd name="connsiteY3-30" fmla="*/ 0 h 2743032"/>
              <a:gd name="connsiteX4-31" fmla="*/ 4345285 w 4436725"/>
              <a:gd name="connsiteY4-32" fmla="*/ 0 h 2743032"/>
              <a:gd name="connsiteX5-33" fmla="*/ 4342493 w 4436725"/>
              <a:gd name="connsiteY5-34" fmla="*/ 1117451 h 2743032"/>
              <a:gd name="connsiteX6-35" fmla="*/ 4436725 w 4436725"/>
              <a:gd name="connsiteY6-36" fmla="*/ 2743032 h 2743032"/>
              <a:gd name="connsiteX0-37" fmla="*/ 4345285 w 4345285"/>
              <a:gd name="connsiteY0-38" fmla="*/ 2651592 h 2651592"/>
              <a:gd name="connsiteX1-39" fmla="*/ 2513693 w 4345285"/>
              <a:gd name="connsiteY1-40" fmla="*/ 2641451 h 2651592"/>
              <a:gd name="connsiteX2-41" fmla="*/ 0 w 4345285"/>
              <a:gd name="connsiteY2-42" fmla="*/ 2651592 h 2651592"/>
              <a:gd name="connsiteX3-43" fmla="*/ 0 w 4345285"/>
              <a:gd name="connsiteY3-44" fmla="*/ 0 h 2651592"/>
              <a:gd name="connsiteX4-45" fmla="*/ 4345285 w 4345285"/>
              <a:gd name="connsiteY4-46" fmla="*/ 0 h 2651592"/>
              <a:gd name="connsiteX5-47" fmla="*/ 4342493 w 4345285"/>
              <a:gd name="connsiteY5-48" fmla="*/ 1117451 h 2651592"/>
              <a:gd name="connsiteX0-49" fmla="*/ 2513693 w 4345285"/>
              <a:gd name="connsiteY0-50" fmla="*/ 2641451 h 2651592"/>
              <a:gd name="connsiteX1-51" fmla="*/ 0 w 4345285"/>
              <a:gd name="connsiteY1-52" fmla="*/ 2651592 h 2651592"/>
              <a:gd name="connsiteX2-53" fmla="*/ 0 w 4345285"/>
              <a:gd name="connsiteY2-54" fmla="*/ 0 h 2651592"/>
              <a:gd name="connsiteX3-55" fmla="*/ 4345285 w 4345285"/>
              <a:gd name="connsiteY3-56" fmla="*/ 0 h 2651592"/>
              <a:gd name="connsiteX4-57" fmla="*/ 4342493 w 4345285"/>
              <a:gd name="connsiteY4-58" fmla="*/ 1117451 h 26515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45285" h="2651592">
                <a:moveTo>
                  <a:pt x="2513693" y="2641451"/>
                </a:moveTo>
                <a:lnTo>
                  <a:pt x="0" y="2651592"/>
                </a:lnTo>
                <a:lnTo>
                  <a:pt x="0" y="0"/>
                </a:lnTo>
                <a:lnTo>
                  <a:pt x="4345285" y="0"/>
                </a:lnTo>
                <a:cubicBezTo>
                  <a:pt x="4344354" y="372484"/>
                  <a:pt x="4343424" y="744967"/>
                  <a:pt x="4342493" y="1117451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9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 bldLvl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30631" y="2700515"/>
            <a:ext cx="9530738" cy="2137571"/>
            <a:chOff x="1385207" y="2760618"/>
            <a:chExt cx="9532435" cy="2137953"/>
          </a:xfrm>
          <a:effectLst/>
        </p:grpSpPr>
        <p:sp>
          <p:nvSpPr>
            <p:cNvPr id="16" name="Rectangle 12_1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22000" b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17864" y="2820853"/>
              <a:ext cx="9421586" cy="2077718"/>
            </a:xfrm>
            <a:prstGeom prst="rect">
              <a:avLst/>
            </a:prstGeom>
            <a:gradFill>
              <a:gsLst>
                <a:gs pos="0">
                  <a:schemeClr val="tx1">
                    <a:alpha val="73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0"/>
                <a:t>概况及使用方法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496056" y="2760618"/>
              <a:ext cx="9421586" cy="2077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5353050" y="1792605"/>
            <a:ext cx="1550670" cy="1472565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0" name="等腰三角形 9"/>
          <p:cNvSpPr/>
          <p:nvPr/>
        </p:nvSpPr>
        <p:spPr>
          <a:xfrm rot="10800000">
            <a:off x="5976281" y="3184116"/>
            <a:ext cx="304745" cy="2775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1" name="文本框 10"/>
          <p:cNvSpPr txBox="1"/>
          <p:nvPr/>
        </p:nvSpPr>
        <p:spPr>
          <a:xfrm>
            <a:off x="5779902" y="1620847"/>
            <a:ext cx="653497" cy="13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endParaRPr lang="zh-CN" altLang="en-US" sz="8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 p14:bounceEnd="30000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animBg="1"/>
          <p:bldP spid="10" grpId="1" animBg="1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animBg="1"/>
          <p:bldP spid="10" grpId="1" animBg="1"/>
          <p:bldP spid="1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ADC503-8316-4862-853F-0B37C384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97"/>
            <a:ext cx="8121445" cy="65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6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1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70890" y="5366385"/>
            <a:ext cx="10650855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760" dirty="0">
                <a:solidFill>
                  <a:schemeClr val="lt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</a:t>
            </a:r>
          </a:p>
        </p:txBody>
      </p:sp>
      <p:sp>
        <p:nvSpPr>
          <p:cNvPr id="25" name="矩形 10"/>
          <p:cNvSpPr/>
          <p:nvPr>
            <p:custDataLst>
              <p:tags r:id="rId3"/>
            </p:custDataLst>
          </p:nvPr>
        </p:nvSpPr>
        <p:spPr>
          <a:xfrm>
            <a:off x="1841469" y="1674388"/>
            <a:ext cx="8534468" cy="456894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4"/>
            </p:custDataLst>
          </p:nvPr>
        </p:nvCxnSpPr>
        <p:spPr>
          <a:xfrm>
            <a:off x="2451054" y="4106195"/>
            <a:ext cx="2286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>
            <a:off x="9156654" y="4106195"/>
            <a:ext cx="6096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609562" y="609510"/>
            <a:ext cx="10972876" cy="6140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五子棋小游戏</a:t>
            </a:r>
          </a:p>
        </p:txBody>
      </p:sp>
      <p:sp>
        <p:nvSpPr>
          <p:cNvPr id="30" name="Title 6"/>
          <p:cNvSpPr txBox="1"/>
          <p:nvPr>
            <p:custDataLst>
              <p:tags r:id="rId7"/>
            </p:custDataLst>
          </p:nvPr>
        </p:nvSpPr>
        <p:spPr>
          <a:xfrm>
            <a:off x="2438374" y="1984266"/>
            <a:ext cx="7315251" cy="188823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对程序运行的环境要求： 64位操作系统，背景图片与音频文件放到与可执行文件同一文件夹下，VS编译软件 。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不足之处：不能进行AI人机练习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参考资料：《C语言程序设计教程》 《EasyX_Help》</a:t>
            </a:r>
          </a:p>
        </p:txBody>
      </p:sp>
      <p:sp>
        <p:nvSpPr>
          <p:cNvPr id="31" name="Title 6"/>
          <p:cNvSpPr txBox="1"/>
          <p:nvPr>
            <p:custDataLst>
              <p:tags r:id="rId8"/>
            </p:custDataLst>
          </p:nvPr>
        </p:nvSpPr>
        <p:spPr>
          <a:xfrm>
            <a:off x="2438374" y="4329717"/>
            <a:ext cx="7315251" cy="161387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700" spc="9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总代码量：</a:t>
            </a:r>
            <a:r>
              <a:rPr lang="en-US" altLang="zh-CN" sz="1700" spc="9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610</a:t>
            </a:r>
            <a:r>
              <a:rPr lang="zh-CN" altLang="en-US" sz="1700" spc="9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行 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700" spc="9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程序功能简介：一款对五子棋新手的练习小游戏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700" spc="9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使用的编译系统及相关软件:EasyX Dev-C++ (clion</a:t>
            </a:r>
            <a:r>
              <a:rPr lang="en-US" altLang="zh-CN" sz="1700" spc="9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)</a:t>
            </a:r>
            <a:endParaRPr lang="zh-CN" altLang="en-US" sz="1700" spc="9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0"/>
          <p:cNvSpPr/>
          <p:nvPr/>
        </p:nvSpPr>
        <p:spPr bwMode="auto">
          <a:xfrm>
            <a:off x="5580708" y="3301385"/>
            <a:ext cx="1302093" cy="1314376"/>
          </a:xfrm>
          <a:custGeom>
            <a:avLst/>
            <a:gdLst/>
            <a:ahLst/>
            <a:cxnLst>
              <a:cxn ang="0">
                <a:pos x="0" y="397"/>
              </a:cxn>
              <a:cxn ang="0">
                <a:pos x="0" y="345"/>
              </a:cxn>
              <a:cxn ang="0">
                <a:pos x="46" y="299"/>
              </a:cxn>
              <a:cxn ang="0">
                <a:pos x="46" y="98"/>
              </a:cxn>
              <a:cxn ang="0">
                <a:pos x="145" y="0"/>
              </a:cxn>
              <a:cxn ang="0">
                <a:pos x="394" y="0"/>
              </a:cxn>
              <a:cxn ang="0">
                <a:pos x="394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299"/>
              </a:cxn>
              <a:cxn ang="0">
                <a:pos x="0" y="397"/>
              </a:cxn>
            </a:cxnLst>
            <a:rect l="0" t="0" r="r" b="b"/>
            <a:pathLst>
              <a:path w="394" h="397">
                <a:moveTo>
                  <a:pt x="0" y="397"/>
                </a:moveTo>
                <a:cubicBezTo>
                  <a:pt x="0" y="345"/>
                  <a:pt x="0" y="345"/>
                  <a:pt x="0" y="345"/>
                </a:cubicBezTo>
                <a:cubicBezTo>
                  <a:pt x="26" y="345"/>
                  <a:pt x="46" y="324"/>
                  <a:pt x="46" y="29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52"/>
                  <a:pt x="394" y="52"/>
                  <a:pt x="394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299"/>
                  <a:pt x="98" y="299"/>
                  <a:pt x="98" y="299"/>
                </a:cubicBezTo>
                <a:cubicBezTo>
                  <a:pt x="98" y="353"/>
                  <a:pt x="54" y="397"/>
                  <a:pt x="0" y="397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79406" tIns="39703" rIns="79406" bIns="39703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76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3498708" y="3749050"/>
            <a:ext cx="1058462" cy="1377843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79406" tIns="39703" rIns="79406" bIns="39703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76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46367" y="3367977"/>
            <a:ext cx="184731" cy="23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endParaRPr lang="en-US" sz="76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18"/>
          <p:cNvSpPr/>
          <p:nvPr/>
        </p:nvSpPr>
        <p:spPr bwMode="auto">
          <a:xfrm>
            <a:off x="4520146" y="3750901"/>
            <a:ext cx="1060508" cy="876707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79406" tIns="39703" rIns="79406" bIns="39703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76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8990577" y="2205860"/>
            <a:ext cx="1058462" cy="1377843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noFill/>
            <a:round/>
          </a:ln>
        </p:spPr>
        <p:txBody>
          <a:bodyPr vert="horz" wrap="square" lIns="79406" tIns="39703" rIns="79406" bIns="39703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76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9449411" y="2113889"/>
            <a:ext cx="1140767" cy="359511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76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Content Placeholder 2"/>
          <p:cNvSpPr txBox="1"/>
          <p:nvPr/>
        </p:nvSpPr>
        <p:spPr>
          <a:xfrm>
            <a:off x="4850877" y="5249866"/>
            <a:ext cx="5860150" cy="13970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Content Placeholder 2"/>
          <p:cNvSpPr txBox="1"/>
          <p:nvPr/>
        </p:nvSpPr>
        <p:spPr>
          <a:xfrm>
            <a:off x="3836035" y="2472690"/>
            <a:ext cx="2123440" cy="127825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id-ID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gradFill>
                  <a:gsLst>
                    <a:gs pos="68000">
                      <a:srgbClr val="EC37BC"/>
                    </a:gs>
                    <a:gs pos="36000">
                      <a:srgbClr val="7303C0"/>
                    </a:gs>
                    <a:gs pos="2000">
                      <a:srgbClr val="03001E"/>
                    </a:gs>
                    <a:gs pos="100000">
                      <a:srgbClr val="FDEFF9"/>
                    </a:gs>
                  </a:gsLst>
                  <a:lin ang="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界面一为程序的首页，进</a:t>
            </a:r>
            <a:r>
              <a:rPr lang="en-US" altLang="zh-CN" sz="2000" dirty="0">
                <a:gradFill>
                  <a:gsLst>
                    <a:gs pos="68000">
                      <a:srgbClr val="EC37BC"/>
                    </a:gs>
                    <a:gs pos="36000">
                      <a:srgbClr val="7303C0"/>
                    </a:gs>
                    <a:gs pos="2000">
                      <a:srgbClr val="03001E"/>
                    </a:gs>
                    <a:gs pos="100000">
                      <a:srgbClr val="FDEFF9"/>
                    </a:gs>
                  </a:gsLst>
                  <a:lin ang="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zh-CN" altLang="en-US" sz="2000" dirty="0">
                <a:gradFill>
                  <a:gsLst>
                    <a:gs pos="68000">
                      <a:srgbClr val="EC37BC"/>
                    </a:gs>
                    <a:gs pos="36000">
                      <a:srgbClr val="7303C0"/>
                    </a:gs>
                    <a:gs pos="2000">
                      <a:srgbClr val="03001E"/>
                    </a:gs>
                    <a:gs pos="100000">
                      <a:srgbClr val="FDEFF9"/>
                    </a:gs>
                  </a:gsLst>
                  <a:lin ang="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进行程序的使用说明</a:t>
            </a:r>
            <a:r>
              <a:rPr lang="zh-CN" altLang="en-US" sz="1325" dirty="0">
                <a:gradFill>
                  <a:gsLst>
                    <a:gs pos="68000">
                      <a:srgbClr val="EC37BC"/>
                    </a:gs>
                    <a:gs pos="36000">
                      <a:srgbClr val="7303C0"/>
                    </a:gs>
                    <a:gs pos="2000">
                      <a:srgbClr val="03001E"/>
                    </a:gs>
                    <a:gs pos="100000">
                      <a:srgbClr val="FDEFF9"/>
                    </a:gs>
                  </a:gsLst>
                  <a:lin ang="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6" name="文本占位符 13"/>
          <p:cNvSpPr txBox="1"/>
          <p:nvPr/>
        </p:nvSpPr>
        <p:spPr>
          <a:xfrm>
            <a:off x="360680" y="203835"/>
            <a:ext cx="3161665" cy="336550"/>
          </a:xfrm>
          <a:prstGeom prst="rect">
            <a:avLst/>
          </a:prstGeom>
        </p:spPr>
        <p:txBody>
          <a:bodyPr vert="horz"/>
          <a:lstStyle>
            <a:lvl1pPr marL="0" indent="0" algn="l" defTabSz="964565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>
                <a:gradFill>
                  <a:gsLst>
                    <a:gs pos="0">
                      <a:srgbClr val="FDC7E9"/>
                    </a:gs>
                    <a:gs pos="100000">
                      <a:srgbClr val="0503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软件使用方法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939655" y="251714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gradFill>
                  <a:gsLst>
                    <a:gs pos="68000">
                      <a:srgbClr val="EC37BC"/>
                    </a:gs>
                    <a:gs pos="36000">
                      <a:srgbClr val="7303C0"/>
                    </a:gs>
                    <a:gs pos="2000">
                      <a:srgbClr val="03001E"/>
                    </a:gs>
                    <a:gs pos="100000">
                      <a:srgbClr val="FDEFF9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界面二为开发者</a:t>
            </a:r>
          </a:p>
          <a:p>
            <a:r>
              <a:rPr lang="zh-CN" altLang="en-US" sz="2400">
                <a:gradFill>
                  <a:gsLst>
                    <a:gs pos="68000">
                      <a:srgbClr val="EC37BC"/>
                    </a:gs>
                    <a:gs pos="36000">
                      <a:srgbClr val="7303C0"/>
                    </a:gs>
                    <a:gs pos="2000">
                      <a:srgbClr val="03001E"/>
                    </a:gs>
                    <a:gs pos="100000">
                      <a:srgbClr val="FDEFF9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的姓名介绍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47955" y="6080125"/>
            <a:ext cx="4315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gradFill>
                  <a:gsLst>
                    <a:gs pos="68000">
                      <a:srgbClr val="EC37BC"/>
                    </a:gs>
                    <a:gs pos="36000">
                      <a:srgbClr val="7303C0"/>
                    </a:gs>
                    <a:gs pos="2000">
                      <a:srgbClr val="03001E"/>
                    </a:gs>
                    <a:gs pos="100000">
                      <a:srgbClr val="FDEFF9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开始后即进入游戏界面，一个五子棋盘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47955" y="6517005"/>
            <a:ext cx="12044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gradFill>
                  <a:gsLst>
                    <a:gs pos="68000">
                      <a:srgbClr val="EC37BC"/>
                    </a:gs>
                    <a:gs pos="36000">
                      <a:srgbClr val="7303C0"/>
                    </a:gs>
                    <a:gs pos="2000">
                      <a:srgbClr val="03001E"/>
                    </a:gs>
                    <a:gs pos="100000">
                      <a:srgbClr val="FDEFF9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结束后，会公布得分及胜出的一方，游戏的历史数据可以在\Great_Work\cmake-build-debug\data中查找到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D77262-A4C5-45E4-BE1C-ED7519E7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781" y="1015170"/>
            <a:ext cx="3637962" cy="435901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7079957-3251-4813-8D6F-6A068B4A3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00" y="934720"/>
            <a:ext cx="3497642" cy="4372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bldLvl="0" animBg="1"/>
      <p:bldP spid="16" grpId="0" animBg="1"/>
      <p:bldP spid="17" grpId="0" animBg="1"/>
      <p:bldP spid="18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30631" y="2700515"/>
            <a:ext cx="9530738" cy="2137571"/>
            <a:chOff x="1385207" y="2760618"/>
            <a:chExt cx="9532435" cy="2137953"/>
          </a:xfrm>
          <a:effectLst/>
        </p:grpSpPr>
        <p:sp>
          <p:nvSpPr>
            <p:cNvPr id="16" name="Rectangle 12_1"/>
            <p:cNvSpPr/>
            <p:nvPr/>
          </p:nvSpPr>
          <p:spPr>
            <a:xfrm>
              <a:off x="1385207" y="2820853"/>
              <a:ext cx="9421586" cy="207771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22000" b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17864" y="2820853"/>
              <a:ext cx="9421586" cy="2077718"/>
            </a:xfrm>
            <a:prstGeom prst="rect">
              <a:avLst/>
            </a:prstGeom>
            <a:gradFill>
              <a:gsLst>
                <a:gs pos="0">
                  <a:schemeClr val="tx1">
                    <a:alpha val="73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800"/>
                <a:t>总体设计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496056" y="2760618"/>
              <a:ext cx="9421586" cy="2077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5353050" y="2015490"/>
            <a:ext cx="1550670" cy="1229360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0" name="等腰三角形 9"/>
          <p:cNvSpPr/>
          <p:nvPr/>
        </p:nvSpPr>
        <p:spPr>
          <a:xfrm rot="10800000">
            <a:off x="5976281" y="3184116"/>
            <a:ext cx="304745" cy="2775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1" name="文本框 10"/>
          <p:cNvSpPr txBox="1"/>
          <p:nvPr/>
        </p:nvSpPr>
        <p:spPr>
          <a:xfrm>
            <a:off x="5779902" y="1620847"/>
            <a:ext cx="653497" cy="13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endParaRPr lang="zh-CN" altLang="en-US" sz="8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 p14:bounceEnd="30000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animBg="1"/>
          <p:bldP spid="10" grpId="1" animBg="1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4" presetClass="path" presetSubtype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8" dur="7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animBg="1"/>
          <p:bldP spid="10" grpId="1" animBg="1"/>
          <p:bldP spid="11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200025" y="74930"/>
            <a:ext cx="3311525" cy="891540"/>
            <a:chOff x="315" y="118"/>
            <a:chExt cx="5215" cy="1404"/>
          </a:xfrm>
        </p:grpSpPr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440" y="276"/>
              <a:ext cx="5091" cy="12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>
              <a:off x="315" y="118"/>
              <a:ext cx="5091" cy="1247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360680" y="203835"/>
            <a:ext cx="2910840" cy="53403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spc="297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spc="297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1)  </a:t>
            </a:r>
            <a:r>
              <a:rPr lang="zh-CN" altLang="en-US" sz="3000" spc="297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模块划分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852160" y="1155700"/>
            <a:ext cx="4218305" cy="473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头文件：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&lt;fstream&gt;//txt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&lt;iostream&gt;//txt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#include&lt;cstdlib&gt;//txt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#include&lt;istream&gt;//txt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&lt;string.h&gt;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&lt;stdlib.h&gt;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&lt;fstream&gt;//txt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&lt;iostream&gt;//txt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#include&lt;cstdlib&gt;//txt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#include&lt;istream&gt;//txt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&lt;string.h&gt;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&lt;stdlib.h&gt;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&lt;math.h&gt;</a:t>
            </a:r>
          </a:p>
          <a:p>
            <a:r>
              <a:rPr lang="zh-CN" altLang="en-US" sz="2000">
                <a:gradFill>
                  <a:gsLst>
                    <a:gs pos="77000">
                      <a:srgbClr val="FBDBC4"/>
                    </a:gs>
                    <a:gs pos="0">
                      <a:srgbClr val="2B3747"/>
                    </a:gs>
                    <a:gs pos="48000">
                      <a:srgbClr val="898DD3"/>
                    </a:gs>
                    <a:gs pos="100000">
                      <a:srgbClr val="FAF0E6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#include &lt;time.h&gt;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DD1744-7FD5-4AF4-A2D7-576F3C28F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02" y="1067435"/>
            <a:ext cx="452796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57155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（2）程序运行思路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7"/>
          <a:srcRect t="5773" b="5773"/>
          <a:stretch>
            <a:fillRect/>
          </a:stretch>
        </p:blipFill>
        <p:spPr>
          <a:xfrm>
            <a:off x="990551" y="1217034"/>
            <a:ext cx="10363263" cy="503148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0" h="6960">
                <a:moveTo>
                  <a:pt x="0" y="0"/>
                </a:moveTo>
                <a:lnTo>
                  <a:pt x="13680" y="0"/>
                </a:lnTo>
                <a:lnTo>
                  <a:pt x="1368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ln w="177800">
            <a:solidFill>
              <a:srgbClr val="FFFFFF"/>
            </a:solidFill>
          </a:ln>
          <a:effectLst>
            <a:outerShdw blurRad="254000" dir="2700000" algn="ctr" rotWithShape="0">
              <a:srgbClr val="000000">
                <a:alpha val="20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ransition spd="slow" advTm="4508"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19971662,4638192,4638204,20025430,20469032,20174685,20184151,4563120,19948770],&quot;65&quot;:[20222315]}"/>
  <p:tag name="COMMONDATA" val="eyJoZGlkIjoiNzhiYTlmM2IxOTk0YTVlMzJlNzA3YWI5MDg5MmY1Mz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2315"/>
  <p:tag name="KSO_WM_CHIP_COLORIN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0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530"/>
  <p:tag name="KSO_WM_CHIP_GROUPID" val="61837baba6a891b1f9db06a8"/>
  <p:tag name="KSO_WM_CHIP_XID" val="618b7b1e18adb49c6c1f2944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7b1114501e974d7bb0d6ac533fa4c0e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f28e86d9ac94fafae9dd865233f953a"/>
  <p:tag name="KSO_WM_SLIDE_BACKGROUND_TYPE" val="leftRigh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0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0"/>
  <p:tag name="KSO_WM_CHIP_GROUPID" val="61837baba6a891b1f9db06a8"/>
  <p:tag name="KSO_WM_CHIP_XID" val="618b7b1e18adb49c6c1f2945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13*i*1"/>
  <p:tag name="KSO_WM_BEAUTIFY_FLAG" val="#wm#"/>
  <p:tag name="KSO_WM_TAG_VERSION" val="1.0"/>
  <p:tag name="KSO_WM_CHIP_GROUPID" val="625d105c96a3ef86181ba8b0"/>
  <p:tag name="KSO_WM_CHIP_XID" val="62787bae500403a5b7d33baf"/>
  <p:tag name="KSO_WM_UNIT_DEC_AREA_ID" val="2e7751575aaf48fba59c113bae0ae86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75e0ac8c8914f5d97adc5365bd54ecd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3175ef90a8b649fb86040a4a1ea56d5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8ae33aa8854503bd937f6594c79328"/>
  <p:tag name="KSO_WM_SLIDE_BACKGROUND_TYPE" val="topBotto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0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0"/>
  <p:tag name="KSO_WM_CHIP_GROUPID" val="61837baba6a891b1f9db06a8"/>
  <p:tag name="KSO_WM_CHIP_XID" val="618b7b1e18adb49c6c1f294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2315"/>
  <p:tag name="KSO_WM_UNIT_TYPE" val="i"/>
  <p:tag name="KSO_WM_UNIT_INDEX" val="1"/>
  <p:tag name="KSO_WM_UNIT_ID" val="chip20222315_14*i*1"/>
  <p:tag name="KSO_WM_BEAUTIFY_FLAG" val="#wm#"/>
  <p:tag name="KSO_WM_TAG_VERSION" val="1.0"/>
  <p:tag name="KSO_WM_CHIP_GROUPID" val="625d105c96a3ef86181ba8b0"/>
  <p:tag name="KSO_WM_CHIP_XID" val="62787bae500403a5b7d33b51"/>
  <p:tag name="KSO_WM_UNIT_DEC_AREA_ID" val="e746528180014cbcb903c22a56498f3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78374a6394642ac93e13c009d9199a7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00fd249d36154edeb5e3f292db525d6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28212d268634ebf920826e96572307d"/>
  <p:tag name="KSO_WM_SLIDE_BACKGROUND_TYPE" val="bottomTop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0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0"/>
  <p:tag name="KSO_WM_CHIP_GROUPID" val="61837baba6a891b1f9db06a8"/>
  <p:tag name="KSO_WM_CHIP_XID" val="618b7b1e18adb49c6c1f2947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2315"/>
  <p:tag name="KSO_WM_UNIT_TYPE" val="i"/>
  <p:tag name="KSO_WM_UNIT_INDEX" val="1"/>
  <p:tag name="KSO_WM_UNIT_ID" val="chip20222315_15*i*1"/>
  <p:tag name="KSO_WM_BEAUTIFY_FLAG" val="#wm#"/>
  <p:tag name="KSO_WM_TAG_VERSION" val="1.0"/>
  <p:tag name="KSO_WM_CHIP_GROUPID" val="625d105c96a3ef86181ba8b0"/>
  <p:tag name="KSO_WM_CHIP_XID" val="62787bae500403a5b7d33afb"/>
  <p:tag name="KSO_WM_UNIT_DEC_AREA_ID" val="02b0af5c89e44ff6b6dc3e637a6d2f5c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1733fb526024d1aa2548d180d4caf6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ea24f1b5e3b94593af76124289c5262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9d09fffbde446e1bacfa5bc9faec0ed"/>
  <p:tag name="KSO_WM_SLIDE_BACKGROUND_TYPE" val="navigation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0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0"/>
  <p:tag name="KSO_WM_CHIP_GROUPID" val="61837baba6a891b1f9db06a8"/>
  <p:tag name="KSO_WM_CHIP_XID" val="618b7b1e18adb49c6c1f2948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8cd72a7667ef4adfa110b8f3146e30f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97f885b1fa14fa4b22db723844a2e64"/>
  <p:tag name="KSO_WM_SLIDE_BACKGROUND_TYPE" val="belt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0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0"/>
  <p:tag name="KSO_WM_CHIP_GROUPID" val="61837baba6a891b1f9db06a8"/>
  <p:tag name="KSO_WM_CHIP_XID" val="618b7b1e18adb49c6c1f2949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2315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2315"/>
  <p:tag name="KSO_WM_SLIDE_LAYOUT" val="a_f"/>
  <p:tag name="KSO_WM_SLIDE_LAYOUT_CNT" val="1_2"/>
  <p:tag name="KSO_WM_TEMPLATE_THUMBS_INDEX" val="1、7、9、13、15、20"/>
  <p:tag name="KSO_WM_CHIP_INFOS" val="{&quot;type&quot;:0,&quot;layout_type&quot;:&quot;1_NF_LC_4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42bae51e630cfd8f113584"/>
  <p:tag name="KSO_WM_CHIP_FILLPROP" val="[[{&quot;text_align&quot;:&quot;lb&quot;,&quot;text_direction&quot;:&quot;horizontal&quot;,&quot;support_big_font&quot;:false,&quot;picture_toward&quot;:0,&quot;picture_dockside&quot;:[],&quot;fill_id&quot;:&quot;7f534e47f106459eac054cca3046ad55&quot;,&quot;fill_align&quot;:&quot;lm&quot;,&quot;chip_types&quot;:[&quot;header&quot;]}],[{&quot;text_align&quot;:&quot;lm&quot;,&quot;text_direction&quot;:&quot;horizontal&quot;,&quot;support_big_font&quot;:false,&quot;picture_toward&quot;:0,&quot;picture_dockside&quot;:[],&quot;fill_id&quot;:&quot;7f534e47f106459eac054cca3046ad55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7f534e47f106459eac054cca3046ad55&quot;,&quot;fill_align&quot;:&quot;lm&quot;,&quot;chip_types&quot;:[&quot;header&quot;]}]]"/>
  <p:tag name="KSO_WM_CHIP_DECFILLPROP" val="[]"/>
  <p:tag name="KSO_WM_CHIP_GROUPID" val="6142bae51e630cfd8f113583"/>
  <p:tag name="KSO_WM_SLIDE_LAYOUT_INFO" val="{&quot;id&quot;:&quot;2022-05-09T11:48:19&quot;,&quot;margin&quot;:{&quot;bottom&quot;:2.8344886302948,&quot;left&quot;:2.4130001068115234,&quot;right&quot;:18.116939544677734,&quot;top&quot;:2.8062310218811035}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CHIP_COLORING" val="1"/>
  <p:tag name="KSO_WM_TEMPLATE_ASSEMBLE_XID" val="62788f02d7789e1705e46a4f"/>
  <p:tag name="KSO_WM_TEMPLATE_ASSEMBLE_GROUPID" val="625d105c96a3ef86181ba8b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2315_1*f*1"/>
  <p:tag name="KSO_WM_TEMPLATE_CATEGORY" val="custom"/>
  <p:tag name="KSO_WM_TEMPLATE_INDEX" val="20222315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45d24cf5d3544253a0a23e6e37692d7d"/>
  <p:tag name="KSO_WM_CHIP_GROUPID" val="619de5d456c5b5f57912a6a4"/>
  <p:tag name="KSO_WM_CHIP_XID" val="619de5d456c5b5f57912a6a1"/>
  <p:tag name="KSO_WM_CHIP_FILLAREA_FILL_RULE" val="{&quot;fill_align&quot;:&quot;lm&quot;,&quot;fill_mode&quot;:&quot;adaptive&quot;,&quot;sacle_strategy&quot;:&quot;smart&quot;}"/>
  <p:tag name="KSO_WM_ASSEMBLE_CHIP_INDEX" val="81096722d8d14d42acf353fb7879ab98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202X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2315_1*f*2"/>
  <p:tag name="KSO_WM_TEMPLATE_CATEGORY" val="custom"/>
  <p:tag name="KSO_WM_TEMPLATE_INDEX" val="20222315"/>
  <p:tag name="KSO_WM_UNIT_LAYERLEVEL" val="1"/>
  <p:tag name="KSO_WM_TAG_VERSION" val="1.0"/>
  <p:tag name="KSO_WM_BEAUTIFY_FLAG" val="#wm#"/>
  <p:tag name="KSO_WM_UNIT_DEFAULT_FONT" val="40;44;2"/>
  <p:tag name="KSO_WM_UNIT_BLOCK" val="0"/>
  <p:tag name="KSO_WM_UNIT_SM_LIMIT_TYPE" val="2"/>
  <p:tag name="KSO_WM_UNIT_DEC_AREA_ID" val="a321317e0e4f440cbef9bd3370da9b51"/>
  <p:tag name="KSO_WM_UNIT_DECORATE_INFO" val="{&quot;DecorateInfoH&quot;:{&quot;IsAbs&quot;:false},&quot;DecorateInfoW&quot;:{&quot;IsAbs&quot;:false},&quot;DecorateInfoX&quot;:{&quot;IsAbs&quot;:false,&quot;Pos&quot;:0},&quot;DecorateInfoY&quot;:{&quot;IsAbs&quot;:false,&quot;Pos&quot;:2},&quot;ReferentInfo&quot;:{&quot;Id&quot;:&quot;f2e7d27996ff4935b7e20292d5bb2027&quot;,&quot;X&quot;:{&quot;Pos&quot;:0},&quot;Y&quot;:{&quot;Pos&quot;:0}},&quot;whChangeMode&quot;:0}"/>
  <p:tag name="KSO_WM_CHIP_GROUPID" val="619de5d456c5b5f57912a6a4"/>
  <p:tag name="KSO_WM_CHIP_XID" val="619de5d456c5b5f57912a6a1"/>
  <p:tag name="KSO_WM_CHIP_FILLAREA_FILL_RULE" val="{&quot;fill_align&quot;:&quot;lm&quot;,&quot;fill_mode&quot;:&quot;adaptive&quot;,&quot;sacle_strategy&quot;:&quot;smart&quot;}"/>
  <p:tag name="KSO_WM_ASSEMBLE_CHIP_INDEX" val="81096722d8d14d42acf353fb7879ab98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通用模板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2315_1*a*1"/>
  <p:tag name="KSO_WM_TEMPLATE_CATEGORY" val="custom"/>
  <p:tag name="KSO_WM_TEMPLATE_INDEX" val="20222315"/>
  <p:tag name="KSO_WM_UNIT_LAYERLEVEL" val="1"/>
  <p:tag name="KSO_WM_TAG_VERSION" val="1.0"/>
  <p:tag name="KSO_WM_BEAUTIFY_FLAG" val="#wm#"/>
  <p:tag name="KSO_WM_UNIT_DEFAULT_FONT" val="72;74;2"/>
  <p:tag name="KSO_WM_UNIT_BLOCK" val="0"/>
  <p:tag name="KSO_WM_UNIT_DEC_AREA_ID" val="f2e7d27996ff4935b7e20292d5bb2027"/>
  <p:tag name="KSO_WM_CHIP_GROUPID" val="619de5d456c5b5f57912a6a4"/>
  <p:tag name="KSO_WM_CHIP_XID" val="619de5d456c5b5f57912a6a1"/>
  <p:tag name="KSO_WM_CHIP_FILLAREA_FILL_RULE" val="{&quot;fill_align&quot;:&quot;lm&quot;,&quot;fill_mode&quot;:&quot;adaptive&quot;,&quot;sacle_strategy&quot;:&quot;smart&quot;}"/>
  <p:tag name="KSO_WM_ASSEMBLE_CHIP_INDEX" val="81096722d8d14d42acf353fb7879ab98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7268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407"/>
  <p:tag name="KSO_WM_SLIDE_POSITION" val="48*48"/>
  <p:tag name="KSO_WM_TAG_VERSION" val="1.0"/>
  <p:tag name="KSO_WM_BEAUTIFY_FLAG" val="#wm#"/>
  <p:tag name="KSO_WM_TEMPLATE_CATEGORY" val="diagram"/>
  <p:tag name="KSO_WM_TEMPLATE_INDEX" val="20217268"/>
  <p:tag name="KSO_WM_SLIDE_LAYOUT" val="a_f"/>
  <p:tag name="KSO_WM_SLIDE_LAYOUT_CNT" val="1_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9:01&quot;,&quot;maxSize&quot;:{&quot;size1&quot;:30},&quot;minSize&quot;:{&quot;size1&quot;:18.9},&quot;normalSize&quot;:{&quot;size1&quot;:18.9},&quot;subLayout&quot;:[{&quot;id&quot;:&quot;2021-04-01T16:19:01&quot;,&quot;margin&quot;:{&quot;bottom&quot;:0,&quot;left&quot;:1.6929999589920044,&quot;right&quot;:1.6929999589920044,&quot;top&quot;:1.6929999589920044},&quot;type&quot;:0},{&quot;id&quot;:&quot;2021-04-01T16:19:01&quot;,&quot;maxSize&quot;:{&quot;size1&quot;:47.8},&quot;minSize&quot;:{&quot;size1&quot;:33.3},&quot;normalSize&quot;:{&quot;size1&quot;:46.45676120016441},&quot;subLayout&quot;:[{&quot;id&quot;:&quot;2021-04-01T16:19:01&quot;,&quot;margin&quot;:{&quot;bottom&quot;:0.02600000612437725,&quot;left&quot;:6.7729997634887695,&quot;right&quot;:6.7729997634887695,&quot;top&quot;:1.9049999713897705},&quot;type&quot;:0},{&quot;id&quot;:&quot;2021-04-01T16:19:01&quot;,&quot;margin&quot;:{&quot;bottom&quot;:2.5399999618530273,&quot;left&quot;:6.7729997634887695,&quot;right&quot;:6.737999439239502,&quot;top&quot;:1.2699999809265137},&quot;type&quot;:0}],&quot;type&quot;:0}],&quot;type&quot;:0}"/>
  <p:tag name="KSO_WM_SLIDE_CAN_ADD_NAVIGATION" val="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cddd3d4d383dce34165fd3"/>
  <p:tag name="KSO_WM_CHIP_FILLPROP" val="[[{&quot;text_align&quot;:&quot;ct&quot;,&quot;text_direction&quot;:&quot;horizontal&quot;,&quot;support_big_font&quot;:false,&quot;picture_toward&quot;:0,&quot;picture_dockside&quot;:[],&quot;fill_id&quot;:&quot;fe414adfeefe4aa4adc8e314faa3e0fb&quot;,&quot;fill_align&quot;:&quot;ct&quot;,&quot;chip_types&quot;:[&quot;header&quot;]},{&quot;text_align&quot;:&quot;lm&quot;,&quot;text_direction&quot;:&quot;horizontal&quot;,&quot;support_big_font&quot;:false,&quot;picture_toward&quot;:0,&quot;picture_dockside&quot;:[],&quot;fill_id&quot;:&quot;2e0fd45758584208a53a950dd1d05fe6&quot;,&quot;fill_align&quot;:&quot;cm&quot;,&quot;chip_types&quot;:[&quot;text&quot;]},{&quot;text_align&quot;:&quot;lm&quot;,&quot;text_direction&quot;:&quot;horizontal&quot;,&quot;support_big_font&quot;:false,&quot;picture_toward&quot;:0,&quot;picture_dockside&quot;:[],&quot;fill_id&quot;:&quot;cf53492862984fec80bf7d55bd74824c&quot;,&quot;fill_align&quot;:&quot;cm&quot;,&quot;chip_types&quot;:[&quot;text&quot;,&quot;picture&quot;]}],[{&quot;text_align&quot;:&quot;ct&quot;,&quot;text_direction&quot;:&quot;horizontal&quot;,&quot;support_big_font&quot;:false,&quot;picture_toward&quot;:0,&quot;picture_dockside&quot;:[],&quot;fill_id&quot;:&quot;fe414adfeefe4aa4adc8e314faa3e0fb&quot;,&quot;fill_align&quot;:&quot;ct&quot;,&quot;chip_types&quot;:[&quot;header&quot;]},{&quot;text_align&quot;:&quot;lm&quot;,&quot;text_direction&quot;:&quot;horizontal&quot;,&quot;support_big_font&quot;:false,&quot;picture_toward&quot;:0,&quot;picture_dockside&quot;:[],&quot;fill_id&quot;:&quot;2e0fd45758584208a53a950dd1d05fe6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cf53492862984fec80bf7d55bd74824c&quot;,&quot;fill_align&quot;:&quot;cm&quot;,&quot;chip_types&quot;:[&quot;text&quot;]}]]"/>
  <p:tag name="KSO_WM_CHIP_DECFILLPROP" val="[]"/>
  <p:tag name="KSO_WM_CHIP_GROUPID" val="5f5ee1ca4d6848d78f644aed"/>
  <p:tag name="KSO_WM_SLIDE_BK_DARK_LIGHT" val="2"/>
  <p:tag name="KSO_WM_SLIDE_BACKGROUND_TYPE" val="general"/>
  <p:tag name="KSO_WM_SLIDE_SUPPORT_FEATURE_TYPE" val="0"/>
  <p:tag name="KSO_WM_TEMPLATE_ASSEMBLE_XID" val="606570784054ed1e2fb815d3"/>
  <p:tag name="KSO_WM_TEMPLATE_ASSEMBLE_GROUPID" val="606570784054ed1e2fb815d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35"/>
  <p:tag name="KSO_WM_UNIT_TEXT_FILL_FORE_SCHEMECOLOR_INDEX" val="14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7268_1*i*1"/>
  <p:tag name="KSO_WM_TEMPLATE_CATEGORY" val="diagram"/>
  <p:tag name="KSO_WM_TEMPLATE_INDEX" val="20217268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2"/>
  <p:tag name="KSO_WM_UNIT_DEC_AREA_ID" val="bdee607977184d7397ed465b0f1acc45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0c190d2b92747c69bb98d1b9b7b55ce;a07d16c258554227b21af562ea3a62ed&quot;,&quot;X&quot;:{&quot;Pos&quot;:1},&quot;Y&quot;:{&quot;Pos&quot;:1}},&quot;whChangeMode&quot;:0}"/>
  <p:tag name="KSO_WM_CHIP_GROUPID" val="5f5ee1ca4d6848d78f644aed"/>
  <p:tag name="KSO_WM_CHIP_XID" val="5fcddd3d4d383dce34165fd3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18"/>
  <p:tag name="KSO_WM_TEMPLATE_ASSEMBLE_XID" val="606570784054ed1e2fb815d3"/>
  <p:tag name="KSO_WM_TEMPLATE_ASSEMBLE_GROUPID" val="606570784054ed1e2fb815d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7268_1*i*2"/>
  <p:tag name="KSO_WM_TEMPLATE_CATEGORY" val="diagram"/>
  <p:tag name="KSO_WM_TEMPLATE_INDEX" val="20217268"/>
  <p:tag name="KSO_WM_UNIT_LAYERLEVEL" val="1"/>
  <p:tag name="KSO_WM_TAG_VERSION" val="1.0"/>
  <p:tag name="KSO_WM_BEAUTIFY_FLAG" val="#wm#"/>
  <p:tag name="KSO_WM_UNIT_TYPE" val="i"/>
  <p:tag name="KSO_WM_UNIT_INDEX" val="2"/>
  <p:tag name="KSO_WM_UNIT_BLOCK" val="0"/>
  <p:tag name="KSO_WM_UNIT_SM_LIMIT_TYPE" val="0"/>
  <p:tag name="KSO_WM_UNIT_DEC_AREA_ID" val="93a5aecb2925486a9d2a1390d8e3696e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a07d16c258554227b21af562ea3a62ed&quot;,&quot;X&quot;:{&quot;Pos&quot;:0},&quot;Y&quot;:{&quot;Pos&quot;:0}},&quot;whChangeMode&quot;:0}"/>
  <p:tag name="KSO_WM_CHIP_GROUPID" val="5f5ee1ca4d6848d78f644aed"/>
  <p:tag name="KSO_WM_CHIP_XID" val="5fcddd3d4d383dce34165fd3"/>
  <p:tag name="KSO_WM_UNIT_LINE_FORE_SCHEMECOLOR_INDEX_BRIGHTNESS" val="0"/>
  <p:tag name="KSO_WM_UNIT_LINE_FORE_SCHEMECOLOR_INDEX" val="5"/>
  <p:tag name="KSO_WM_UNIT_LINE_FILL_TYPE" val="2"/>
  <p:tag name="KSO_WM_TEMPLATE_ASSEMBLE_XID" val="606570784054ed1e2fb815d3"/>
  <p:tag name="KSO_WM_TEMPLATE_ASSEMBLE_GROUPID" val="606570784054ed1e2fb815d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7268_1*i*3"/>
  <p:tag name="KSO_WM_TEMPLATE_CATEGORY" val="diagram"/>
  <p:tag name="KSO_WM_TEMPLATE_INDEX" val="20217268"/>
  <p:tag name="KSO_WM_UNIT_LAYERLEVEL" val="1"/>
  <p:tag name="KSO_WM_TAG_VERSION" val="1.0"/>
  <p:tag name="KSO_WM_BEAUTIFY_FLAG" val="#wm#"/>
  <p:tag name="KSO_WM_UNIT_TYPE" val="i"/>
  <p:tag name="KSO_WM_UNIT_INDEX" val="3"/>
  <p:tag name="KSO_WM_UNIT_BLOCK" val="0"/>
  <p:tag name="KSO_WM_UNIT_SM_LIMIT_TYPE" val="0"/>
  <p:tag name="KSO_WM_UNIT_DEC_AREA_ID" val="0519dcfbd3224d95b36d7b02338642db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a07d16c258554227b21af562ea3a62ed&quot;,&quot;X&quot;:{&quot;Pos&quot;:2},&quot;Y&quot;:{&quot;Pos&quot;:0}},&quot;whChangeMode&quot;:0}"/>
  <p:tag name="KSO_WM_CHIP_GROUPID" val="5f5ee1ca4d6848d78f644aed"/>
  <p:tag name="KSO_WM_CHIP_XID" val="5fcddd3d4d383dce34165fd3"/>
  <p:tag name="KSO_WM_UNIT_LINE_FORE_SCHEMECOLOR_INDEX_BRIGHTNESS" val="0"/>
  <p:tag name="KSO_WM_UNIT_LINE_FORE_SCHEMECOLOR_INDEX" val="5"/>
  <p:tag name="KSO_WM_UNIT_LINE_FILL_TYPE" val="2"/>
  <p:tag name="KSO_WM_TEMPLATE_ASSEMBLE_XID" val="606570784054ed1e2fb815d3"/>
  <p:tag name="KSO_WM_TEMPLATE_ASSEMBLE_GROUPID" val="606570784054ed1e2fb815d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268_1*a*1"/>
  <p:tag name="KSO_WM_TEMPLATE_CATEGORY" val="diagram"/>
  <p:tag name="KSO_WM_TEMPLATE_INDEX" val="2021726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a950cdbb7034917bb9f88d16adce8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d66e87a6811f4609abe7f957e3c7722d"/>
  <p:tag name="KSO_WM_UNIT_TEXT_FILL_FORE_SCHEMECOLOR_INDEX_BRIGHTNESS" val="0"/>
  <p:tag name="KSO_WM_UNIT_TEXT_FILL_FORE_SCHEMECOLOR_INDEX" val="13"/>
  <p:tag name="KSO_WM_UNIT_TEXT_FILL_TYPE" val="1"/>
  <p:tag name="KSO_WM_TEMPLATE_ASSEMBLE_XID" val="606570784054ed1e2fb815d3"/>
  <p:tag name="KSO_WM_TEMPLATE_ASSEMBLE_GROUPID" val="606570784054ed1e2fb815d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7268_1*f*2"/>
  <p:tag name="KSO_WM_TEMPLATE_CATEGORY" val="diagram"/>
  <p:tag name="KSO_WM_TEMPLATE_INDEX" val="202172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12"/>
  <p:tag name="KSO_WM_UNIT_SHOW_EDIT_AREA_INDICATION" val="1"/>
  <p:tag name="KSO_WM_CHIP_GROUPID" val="5e6b05596848fb12bee65ac8"/>
  <p:tag name="KSO_WM_CHIP_XID" val="5e6b05596848fb12bee65aca"/>
  <p:tag name="KSO_WM_UNIT_DEC_AREA_ID" val="70c190d2b92747c69bb98d1b9b7b55c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101b1ea31c74e07aff3c471a1d9bd15"/>
  <p:tag name="KSO_WM_UNIT_TEXT_FILL_FORE_SCHEMECOLOR_INDEX_BRIGHTNESS" val="0.25"/>
  <p:tag name="KSO_WM_UNIT_TEXT_FILL_FORE_SCHEMECOLOR_INDEX" val="13"/>
  <p:tag name="KSO_WM_UNIT_TEXT_FILL_TYPE" val="1"/>
  <p:tag name="KSO_WM_TEMPLATE_ASSEMBLE_XID" val="606570784054ed1e2fb815d3"/>
  <p:tag name="KSO_WM_TEMPLATE_ASSEMBLE_GROUPID" val="606570784054ed1e2fb815d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268_1*f*1"/>
  <p:tag name="KSO_WM_TEMPLATE_CATEGORY" val="diagram"/>
  <p:tag name="KSO_WM_TEMPLATE_INDEX" val="202172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12"/>
  <p:tag name="KSO_WM_UNIT_SHOW_EDIT_AREA_INDICATION" val="1"/>
  <p:tag name="KSO_WM_CHIP_GROUPID" val="5e6b05596848fb12bee65ac8"/>
  <p:tag name="KSO_WM_CHIP_XID" val="5e6b05596848fb12bee65aca"/>
  <p:tag name="KSO_WM_UNIT_DEC_AREA_ID" val="a07d16c258554227b21af562ea3a62e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0eac715bec141e9abb121f77d9b454b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70784054ed1e2fb815d3"/>
  <p:tag name="KSO_WM_TEMPLATE_ASSEMBLE_GROUPID" val="606570784054ed1e2fb815d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da06e290-e1d5-4b3f-a2d2-032a4f3bfa2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3_153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da06e290-e1d5-4b3f-a2d2-032a4f3bfa21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153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da06e290-e1d5-4b3f-a2d2-032a4f3bfa21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153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da06e290-e1d5-4b3f-a2d2-032a4f3bfa21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  <p:tag name="KSO_WM_BEAUTIFY_FLAG" val="#wm#"/>
  <p:tag name="KSO_WM_TEMPLATE_CATEGORY" val="diagram"/>
  <p:tag name="KSO_WM_TEMPLATE_INDEX" val="20207647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674724579,&quot;left&quot;:1.2699999809265137,&quot;right&quot;:1.2699999809265137,&quot;top&quot;:0.4230000674724579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64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647"/>
  <p:tag name="KSO_WM_UNIT_VALUE" val="159"/>
  <p:tag name="KSO_WM_TEMPLATE_ASSEMBLE_XID" val="60656e6f4054ed1e2fb7f89f"/>
  <p:tag name="KSO_WM_TEMPLATE_ASSEMBLE_GROUPID" val="60656e6f4054ed1e2fb7f89f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241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647_1*d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bec515c1e924c118bd6a31f197c843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ad876c9b5f1486099029231f42aa8e2"/>
  <p:tag name="KSO_WM_UNIT_SUPPORT_UNIT_TYPE" val="[&quot;d&quot;,&quot;l&quot;,&quot;m&quot;,&quot;n&quot;,&quot;o&quot;,&quot;p&quot;,&quot;q&quot;,&quot;r&quot;,&quot;δ&quot;,&quot;ε&quot;,&quot;ζ&quot;,&quot;η&quot;,&quot;β&quot;,&quot;α&quot;,&quot;θ&quot;]"/>
  <p:tag name="KSO_WM_TEMPLATE_ASSEMBLE_XID" val="60656e6f4054ed1e2fb7f89f"/>
  <p:tag name="KSO_WM_TEMPLATE_ASSEMBLE_GROUPID" val="60656e6f4054ed1e2fb7f89f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761.35*232.7"/>
  <p:tag name="KSO_WM_SLIDE_POSITION" val="99.45*170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90,&quot;width&quot;:5889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89,&quot;width&quot;:551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2315_1*f*1"/>
  <p:tag name="KSO_WM_TEMPLATE_CATEGORY" val="custom"/>
  <p:tag name="KSO_WM_TEMPLATE_INDEX" val="20222315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45d24cf5d3544253a0a23e6e37692d7d"/>
  <p:tag name="KSO_WM_CHIP_GROUPID" val="619de5d456c5b5f57912a6a4"/>
  <p:tag name="KSO_WM_CHIP_XID" val="619de5d456c5b5f57912a6a1"/>
  <p:tag name="KSO_WM_CHIP_FILLAREA_FILL_RULE" val="{&quot;fill_align&quot;:&quot;lm&quot;,&quot;fill_mode&quot;:&quot;adaptive&quot;,&quot;sacle_strategy&quot;:&quot;smart&quot;}"/>
  <p:tag name="KSO_WM_ASSEMBLE_CHIP_INDEX" val="81096722d8d14d42acf353fb7879ab98"/>
  <p:tag name="KSO_WM_UNIT_TEXT_FILL_FORE_SCHEMECOLOR_INDEX_BRIGHTNESS" val="0"/>
  <p:tag name="KSO_WM_UNIT_TEXT_FILL_FORE_SCHEMECOLOR_INDEX" val="13"/>
  <p:tag name="KSO_WM_UNIT_TEXT_FILL_TYPE" val="1"/>
  <p:tag name="KSO_WM_TEMPLATE_ASSEMBLE_XID" val="62788f02d7789e1705e46a4f"/>
  <p:tag name="KSO_WM_TEMPLATE_ASSEMBLE_GROUPID" val="625d105c96a3ef86181ba8b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761.35*232.7"/>
  <p:tag name="KSO_WM_SLIDE_POSITION" val="99.45*170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9.7875},&quot;subLayout&quot;:[{&quot;id&quot;:&quot;2021-04-01T16:16:09&quot;,&quot;maxSize&quot;:{&quot;size1&quot;:35.6},&quot;minSize&quot;:{&quot;size1&quot;:17.8},&quot;normalSize&quot;:{&quot;size1&quot;:29.633333333333336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TOWARD" val="1"/>
  <p:tag name="KSO_WM_UNIT_PICTURE_DOCKSIDE" val="cb,rm,ct"/>
  <p:tag name="KSO_WM_UNIT_VALUE" val="1904*126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779_1*ζ_h_d*1_1_1"/>
  <p:tag name="KSO_WM_TEMPLATE_CATEGORY" val="diagram"/>
  <p:tag name="KSO_WM_TEMPLATE_INDEX" val="20215779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73_1*i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1d32bf7c27d74b4b815cbeff08c6612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e49c998712faa657a97f"/>
  <p:tag name="KSO_WM_CHIP_XID" val="5fade49c998712faa657a98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34054ed1e2fb814c7"/>
  <p:tag name="KSO_WM_TEMPLATE_ASSEMBLE_GROUPID" val="606570534054ed1e2fb814c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29659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2-12-15T17:38:14&quot;,&quot;maxSize&quot;:{&quot;size1&quot;:31.1},&quot;minSize&quot;:{&quot;size1&quot;:17.8},&quot;normalSize&quot;:{&quot;size1&quot;:17.8},&quot;subLayout&quot;:[{&quot;id&quot;:&quot;2022-12-15T17:38:14&quot;,&quot;margin&quot;:{&quot;bottom&quot;:0,&quot;left&quot;:1.6929999589920044,&quot;right&quot;:1.6929999589920044,&quot;top&quot;:1.6929999589920044},&quot;type&quot;:0},{&quot;id&quot;:&quot;2022-12-15T17:38:14&quot;,&quot;margin&quot;:{&quot;bottom&quot;:0.847000002861023,&quot;left&quot;:0.847000002861023,&quot;right&quot;:0.847000002861023,&quot;top&quot;:0.847000002861023},&quot;type&quot;:0}],&quot;type&quot;:0}"/>
  <p:tag name="KSO_WM_SLIDE_BACKGROUND" val="[&quot;general&quot;]"/>
  <p:tag name="KSO_WM_SLIDE_RATIO" val="1.777778"/>
  <p:tag name="KSO_WM_SLIDE_CAN_ADD_NAVIGATION" val="1"/>
  <p:tag name="KSO_WM_SLIDE_ID" val="diagram2022965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96"/>
  <p:tag name="KSO_WM_SLIDE_POSITION" val="48*48"/>
  <p:tag name="KSO_WM_TAG_VERSION" val="1.0"/>
  <p:tag name="KSO_WM_SLIDE_LAYOUT" val="a_d"/>
  <p:tag name="KSO_WM_SLIDE_LAYOUT_CNT" val="1_1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736496b0653343f1bfd4c6dc9c47e1b4&quot;,&quot;fill_align&quot;:&quot;lt&quot;,&quot;chip_types&quot;:[&quot;text&quot;]}],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false,&quot;picture_toward&quot;:0,&quot;picture_dockside&quot;:[],&quot;fill_id&quot;:&quot;fbc1d1c81b9c4bca8f09873cfc4ac6db&quot;,&quot;fill_align&quot;:&quot;cm&quot;,&quot;chip_types&quot;:[&quot;text&quot;,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picture&quot;]}],[{&quot;text_align&quot;:&quot;lm&quot;,&quot;text_direction&quot;:&quot;horizontal&quot;,&quot;support_big_font&quot;:false,&quot;picture_toward&quot;:0,&quot;picture_dockside&quot;:[],&quot;fill_id&quot;:&quot;fbc1d1c81b9c4bca8f09873cfc4ac6db&quot;,&quot;fill_align&quot;:&quot;lm&quot;,&quot;chip_types&quot;:[&quot;text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picture&quot;]}],[{&quot;text_align&quot;:&quot;lm&quot;,&quot;text_direction&quot;:&quot;horizontal&quot;,&quot;support_big_font&quot;:false,&quot;picture_toward&quot;:0,&quot;picture_dockside&quot;:[],&quot;fill_id&quot;:&quot;fbc1d1c81b9c4bca8f09873cfc4ac6db&quot;,&quot;fill_align&quot;:&quot;l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cm&quot;,&quot;chip_types&quot;:[&quot;diagram&quot;,&quot;text&quot;,&quot;picture&quot;,&quot;chart&quot;,&quot;table&quot;,&quot;video&quot;]}]]"/>
  <p:tag name="KSO_WM_CHIP_GROUPID" val="5f5ee1ca4d6848d78f644aec"/>
  <p:tag name="KSO_WM_CHIP_XID" val="5f696419553136823a5e6172"/>
  <p:tag name="FIXED_XID_TMP" val="5f5ee1ca4d6848d78f644aec"/>
  <p:tag name="KSO_WM_CHIP_DECFILLPROP" val="[]"/>
  <p:tag name="KSO_WM_SLIDE_BK_DARK_LIGHT" val="2"/>
  <p:tag name="KSO_WM_SLIDE_BACKGROUND_TYPE" val="general"/>
  <p:tag name="KSO_WM_SLIDE_SUPPORT_FEATURE_TYPE" val="3"/>
  <p:tag name="KSO_WM_TEMPLATE_ASSEMBLE_XID" val="639aeb060c9383becde692eb"/>
  <p:tag name="KSO_WM_TEMPLATE_ASSEMBLE_GROUPID" val="639aeb060c9383becde692eb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659_1*a*1"/>
  <p:tag name="KSO_WM_TEMPLATE_CATEGORY" val="diagram"/>
  <p:tag name="KSO_WM_TEMPLATE_INDEX" val="2022965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141ff84feda4e1b8c93024c49d83b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838c81d35e8409fa7d112c8e6498224"/>
  <p:tag name="KSO_WM_UNIT_TEXT_FILL_FORE_SCHEMECOLOR_INDEX_BRIGHTNESS" val="0"/>
  <p:tag name="KSO_WM_UNIT_TEXT_FILL_FORE_SCHEMECOLOR_INDEX" val="13"/>
  <p:tag name="KSO_WM_UNIT_TEXT_FILL_TYPE" val="1"/>
  <p:tag name="KSO_WM_TEMPLATE_ASSEMBLE_XID" val="639aeb060c9383becde692eb"/>
  <p:tag name="KSO_WM_TEMPLATE_ASSEMBLE_GROUPID" val="639aeb060c9383becde692eb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0868_7*l_h_i*1_1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10868_7*l_h_i*1_1_2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202X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2315_1*f*2"/>
  <p:tag name="KSO_WM_TEMPLATE_CATEGORY" val="custom"/>
  <p:tag name="KSO_WM_TEMPLATE_INDEX" val="20222315"/>
  <p:tag name="KSO_WM_UNIT_LAYERLEVEL" val="1"/>
  <p:tag name="KSO_WM_TAG_VERSION" val="1.0"/>
  <p:tag name="KSO_WM_BEAUTIFY_FLAG" val="#wm#"/>
  <p:tag name="KSO_WM_UNIT_DEFAULT_FONT" val="40;44;2"/>
  <p:tag name="KSO_WM_UNIT_BLOCK" val="0"/>
  <p:tag name="KSO_WM_UNIT_SM_LIMIT_TYPE" val="2"/>
  <p:tag name="KSO_WM_UNIT_DEC_AREA_ID" val="a321317e0e4f440cbef9bd3370da9b51"/>
  <p:tag name="KSO_WM_UNIT_DECORATE_INFO" val="{&quot;DecorateInfoH&quot;:{&quot;IsAbs&quot;:false},&quot;DecorateInfoW&quot;:{&quot;IsAbs&quot;:false},&quot;DecorateInfoX&quot;:{&quot;IsAbs&quot;:false,&quot;Pos&quot;:0},&quot;DecorateInfoY&quot;:{&quot;IsAbs&quot;:false,&quot;Pos&quot;:2},&quot;ReferentInfo&quot;:{&quot;Id&quot;:&quot;f2e7d27996ff4935b7e20292d5bb2027&quot;,&quot;X&quot;:{&quot;Pos&quot;:0},&quot;Y&quot;:{&quot;Pos&quot;:0}},&quot;whChangeMode&quot;:0}"/>
  <p:tag name="KSO_WM_CHIP_GROUPID" val="619de5d456c5b5f57912a6a4"/>
  <p:tag name="KSO_WM_CHIP_XID" val="619de5d456c5b5f57912a6a1"/>
  <p:tag name="KSO_WM_CHIP_FILLAREA_FILL_RULE" val="{&quot;fill_align&quot;:&quot;lm&quot;,&quot;fill_mode&quot;:&quot;adaptive&quot;,&quot;sacle_strategy&quot;:&quot;smart&quot;}"/>
  <p:tag name="KSO_WM_ASSEMBLE_CHIP_INDEX" val="81096722d8d14d42acf353fb7879ab98"/>
  <p:tag name="KSO_WM_UNIT_TEXT_FILL_FORE_SCHEMECOLOR_INDEX_BRIGHTNESS" val="0"/>
  <p:tag name="KSO_WM_UNIT_TEXT_FILL_FORE_SCHEMECOLOR_INDEX" val="13"/>
  <p:tag name="KSO_WM_UNIT_TEXT_FILL_TYPE" val="1"/>
  <p:tag name="KSO_WM_TEMPLATE_ASSEMBLE_XID" val="62788f02d7789e1705e46a4f"/>
  <p:tag name="KSO_WM_TEMPLATE_ASSEMBLE_GROUPID" val="625d105c96a3ef86181ba8b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10868_7*l_h_i*1_1_3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10868_7*l_h_i*1_4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USESOURCEFORMAT_APPLY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10868_7*l_h_i*1_4_2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10868_7*l_h_i*1_4_3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0868_7*l_h_i*1_2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USESOURCEFORMAT_APPLY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10868_7*l_h_i*1_2_2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0868_7*l_h_i*1_3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10868_7*l_h_i*1_3_2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10868_7*l_h_i*1_5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USESOURCEFORMAT_APPLY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10868_7*l_h_i*1_5_2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商务工作通用模板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2315_1*a*1"/>
  <p:tag name="KSO_WM_TEMPLATE_CATEGORY" val="custom"/>
  <p:tag name="KSO_WM_TEMPLATE_INDEX" val="20222315"/>
  <p:tag name="KSO_WM_UNIT_LAYERLEVEL" val="1"/>
  <p:tag name="KSO_WM_TAG_VERSION" val="1.0"/>
  <p:tag name="KSO_WM_BEAUTIFY_FLAG" val="#wm#"/>
  <p:tag name="KSO_WM_UNIT_DEFAULT_FONT" val="72;74;2"/>
  <p:tag name="KSO_WM_UNIT_BLOCK" val="0"/>
  <p:tag name="KSO_WM_UNIT_DEC_AREA_ID" val="f2e7d27996ff4935b7e20292d5bb2027"/>
  <p:tag name="KSO_WM_CHIP_GROUPID" val="619de5d456c5b5f57912a6a4"/>
  <p:tag name="KSO_WM_CHIP_XID" val="619de5d456c5b5f57912a6a1"/>
  <p:tag name="KSO_WM_CHIP_FILLAREA_FILL_RULE" val="{&quot;fill_align&quot;:&quot;lm&quot;,&quot;fill_mode&quot;:&quot;adaptive&quot;,&quot;sacle_strategy&quot;:&quot;smart&quot;}"/>
  <p:tag name="KSO_WM_ASSEMBLE_CHIP_INDEX" val="81096722d8d14d42acf353fb7879ab98"/>
  <p:tag name="KSO_WM_UNIT_TEXT_FILL_FORE_SCHEMECOLOR_INDEX_BRIGHTNESS" val="0"/>
  <p:tag name="KSO_WM_UNIT_TEXT_FILL_FORE_SCHEMECOLOR_INDEX" val="13"/>
  <p:tag name="KSO_WM_UNIT_TEXT_FILL_TYPE" val="1"/>
  <p:tag name="KSO_WM_TEMPLATE_ASSEMBLE_XID" val="62788f02d7789e1705e46a4f"/>
  <p:tag name="KSO_WM_TEMPLATE_ASSEMBLE_GROUPID" val="625d105c96a3ef86181ba8b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20210868_7*l_h_i*1_6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USESOURCEFORMAT_APPLY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10868_7*l_h_i*1_6_2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7_1"/>
  <p:tag name="KSO_WM_UNIT_ID" val="diagram20210868_7*l_h_i*1_7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USESOURCEFORMAT_APPLY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7_2"/>
  <p:tag name="KSO_WM_UNIT_ID" val="diagram20210868_7*l_h_i*1_7_2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10868_7*l_h_f*1_6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10868_7*l_h_f*1_4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0868_7*l_h_f*1_2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7_1"/>
  <p:tag name="KSO_WM_UNIT_ID" val="diagram20210868_7*l_h_f*1_7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10868_7*l_h_f*1_5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0868_7*l_h_f*1_1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05bc69a233ab4367ae0702328f5445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bcc86a98405494b9e12eab5539701f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0868_7*l_h_f*1_3_1"/>
  <p:tag name="KSO_WM_TEMPLATE_CATEGORY" val="diagram"/>
  <p:tag name="KSO_WM_TEMPLATE_INDEX" val="20210868"/>
  <p:tag name="KSO_WM_UNIT_LAYERLEVEL" val="1_1_1"/>
  <p:tag name="KSO_WM_TAG_VERSION" val="1.0"/>
  <p:tag name="KSO_WM_BEAUTIFY_FLAG" val="#wm#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97"/>
  <p:tag name="KSO_WM_SLIDE_ID" val="diagram2021709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32&quot;,&quot;maxSize&quot;:{&quot;size1&quot;:57.5},&quot;minSize&quot;:{&quot;size1&quot;:32.6},&quot;normalSize&quot;:{&quot;size1&quot;:54.94375},&quot;subLayout&quot;:[{&quot;id&quot;:&quot;2021-04-01T16:16:32&quot;,&quot;maxSize&quot;:{&quot;size1&quot;:55.042271788915},&quot;minSize&quot;:{&quot;size1&quot;:19.442271788914997},&quot;normalSize&quot;:{&quot;size1&quot;:19.442456974100175},&quot;subLayout&quot;:[{&quot;id&quot;:&quot;2021-04-01T16:16:32&quot;,&quot;margin&quot;:{&quot;bottom&quot;:0.02600000612437725,&quot;left&quot;:2.5399999618530273,&quot;right&quot;:0.02600000612437725,&quot;top&quot;:1.6929999589920044},&quot;type&quot;:0},{&quot;id&quot;:&quot;2021-04-01T16:16:32&quot;,&quot;margin&quot;:{&quot;bottom&quot;:1.6929999589920044,&quot;left&quot;:2.5399999618530273,&quot;right&quot;:0.02600000612437725,&quot;top&quot;:0.7919999957084656},&quot;type&quot;:0}],&quot;type&quot;:0},{&quot;id&quot;:&quot;2021-04-01T16:16:3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a57998712faa657abf3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8d116bd8b1074587a970747df3fba75a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0c52f29da84d4a8fa032b62f9d0b0d9e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d610f50166043debd746d9fc47ffed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72*0"/>
  <p:tag name="KSO_WM_CHIP_GROUPID" val="5fadfa57998712faa657abf2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604054ed1e2fb814e9"/>
  <p:tag name="KSO_WM_TEMPLATE_ASSEMBLE_GROUPID" val="606570604054ed1e2fb814e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726_1*ζ_h_i*1_1_1"/>
  <p:tag name="KSO_WM_TEMPLATE_CATEGORY" val="diagram"/>
  <p:tag name="KSO_WM_TEMPLATE_INDEX" val="20216726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.6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49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726_1*ζ_h_d*1_1_1"/>
  <p:tag name="KSO_WM_TEMPLATE_CATEGORY" val="diagram"/>
  <p:tag name="KSO_WM_TEMPLATE_INDEX" val="20216726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726_1*ζ_h_i*1_1_2"/>
  <p:tag name="KSO_WM_TEMPLATE_CATEGORY" val="diagram"/>
  <p:tag name="KSO_WM_TEMPLATE_INDEX" val="20216726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.6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97_1*a*1"/>
  <p:tag name="KSO_WM_TEMPLATE_CATEGORY" val="diagram"/>
  <p:tag name="KSO_WM_TEMPLATE_INDEX" val="20217097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f14af1609284ea0b607822725b8c5a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15546f7fe9064abe988ac6502b0bb09f"/>
  <p:tag name="KSO_WM_UNIT_TEXT_FILL_FORE_SCHEMECOLOR_INDEX_BRIGHTNESS" val="0"/>
  <p:tag name="KSO_WM_UNIT_TEXT_FILL_FORE_SCHEMECOLOR_INDEX" val="13"/>
  <p:tag name="KSO_WM_UNIT_TEXT_FILL_TYPE" val="1"/>
  <p:tag name="KSO_WM_TEMPLATE_ASSEMBLE_XID" val="606570604054ed1e2fb814e9"/>
  <p:tag name="KSO_WM_TEMPLATE_ASSEMBLE_GROUPID" val="606570604054ed1e2fb814e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97_1*f*1"/>
  <p:tag name="KSO_WM_TEMPLATE_CATEGORY" val="diagram"/>
  <p:tag name="KSO_WM_TEMPLATE_INDEX" val="2021709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70347f9784f64ccca9123b27c1d2bb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d39d7b218794cc0bc8d550570994862"/>
  <p:tag name="KSO_WM_UNIT_TEXT_FILL_FORE_SCHEMECOLOR_INDEX_BRIGHTNESS" val="0.25"/>
  <p:tag name="KSO_WM_UNIT_TEXT_FILL_FORE_SCHEMECOLOR_INDEX" val="13"/>
  <p:tag name="KSO_WM_UNIT_TEXT_FILL_TYPE" val="1"/>
  <p:tag name="KSO_WM_TEMPLATE_ASSEMBLE_XID" val="606570604054ed1e2fb814e9"/>
  <p:tag name="KSO_WM_TEMPLATE_ASSEMBLE_GROUPID" val="606570604054ed1e2fb814e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2315"/>
  <p:tag name="KSO_WM_UNIT_TYPE" val="i"/>
  <p:tag name="KSO_WM_UNIT_INDEX" val="1"/>
  <p:tag name="KSO_WM_UNIT_ID" val="chip20222315_3*i*1"/>
  <p:tag name="KSO_WM_BEAUTIFY_FLAG" val="#wm#"/>
  <p:tag name="KSO_WM_TAG_VERSION" val="1.0"/>
  <p:tag name="KSO_WM_CHIP_GROUPID" val="625d105c96a3ef86181ba8b0"/>
  <p:tag name="KSO_WM_CHIP_XID" val="62787bae500403a5b7d33a78"/>
  <p:tag name="KSO_WM_UNIT_DEC_AREA_ID" val="81d5c053d44d49a29775f8b7beaa7ccc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eff6b83f2846e9a0801a247b774e8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17*i*1"/>
  <p:tag name="KSO_WM_BEAUTIFY_FLAG" val="#wm#"/>
  <p:tag name="KSO_WM_TAG_VERSION" val="1.0"/>
  <p:tag name="KSO_WM_CHIP_GROUPID" val="625d105c96a3ef86181ba8b0"/>
  <p:tag name="KSO_WM_CHIP_XID" val="62787bae500403a5b7d33a0f"/>
  <p:tag name="KSO_WM_UNIT_DEC_AREA_ID" val="1f09eeee20924419a1a4a1202064ad3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3f1d0ecbb1e4fbebb71ef1bc77db04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315_18*i*1"/>
  <p:tag name="KSO_WM_TEMPLATE_CATEGORY" val="chip"/>
  <p:tag name="KSO_WM_TEMPLATE_INDEX" val="20222315"/>
  <p:tag name="KSO_WM_UNIT_LAYERLEVEL" val="1"/>
  <p:tag name="KSO_WM_TAG_VERSION" val="1.0"/>
  <p:tag name="KSO_WM_BEAUTIFY_FLAG" val="#wm#"/>
  <p:tag name="KSO_WM_UNIT_SUBTYPE" val="r"/>
  <p:tag name="KSO_WM_UNIT_TYPE" val="i"/>
  <p:tag name="KSO_WM_UNIT_INDEX" val="1"/>
  <p:tag name="KSO_WM_CHIP_GROUPID" val="625d105c96a3ef86181ba8b0"/>
  <p:tag name="KSO_WM_CHIP_XID" val="62787bae500403a5b7d33991"/>
  <p:tag name="KSO_WM_UNIT_DEC_AREA_ID" val="b3a5fc73bfad491fa10841ed907b3b3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ac80bae26b8464e8525af25abff4c3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2315"/>
  <p:tag name="KSO_WM_UNIT_TYPE" val="i"/>
  <p:tag name="KSO_WM_UNIT_INDEX" val="1"/>
  <p:tag name="KSO_WM_UNIT_ID" val="chip20222315_19*i*1"/>
  <p:tag name="KSO_WM_BEAUTIFY_FLAG" val="#wm#"/>
  <p:tag name="KSO_WM_TAG_VERSION" val="1.0"/>
  <p:tag name="KSO_WM_CHIP_GROUPID" val="625d105c96a3ef86181ba8b0"/>
  <p:tag name="KSO_WM_CHIP_XID" val="62787bae500403a5b7d33961"/>
  <p:tag name="KSO_WM_UNIT_DEC_AREA_ID" val="d8cbba3cc27f4d45b780c8fe23e3a9d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04afabb0983439ab06bf643bc7d04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2315_1*a*1"/>
  <p:tag name="KSO_WM_TEMPLATE_CATEGORY" val="custom"/>
  <p:tag name="KSO_WM_TEMPLATE_INDEX" val="20222315"/>
  <p:tag name="KSO_WM_UNIT_LAYERLEVEL" val="1"/>
  <p:tag name="KSO_WM_TAG_VERSION" val="1.0"/>
  <p:tag name="KSO_WM_BEAUTIFY_FLAG" val="#wm#"/>
  <p:tag name="KSO_WM_UNIT_DEFAULT_FONT" val="36;44;2"/>
  <p:tag name="KSO_WM_UNIT_BLOCK" val="0"/>
  <p:tag name="KSO_WM_UNIT_DEC_AREA_ID" val="d7bf06dc024d4f83a374196adb6fd49d"/>
  <p:tag name="KSO_WM_CHIP_GROUPID" val="614ad67ad3dcef8fee32b2dd"/>
  <p:tag name="KSO_WM_CHIP_XID" val="614ad67ad3dcef8fee32b2de"/>
  <p:tag name="KSO_WM_CHIP_FILLAREA_FILL_RULE" val="{&quot;fill_align&quot;:&quot;cm&quot;,&quot;fill_mode&quot;:&quot;adaptive&quot;,&quot;sacle_strategy&quot;:&quot;smart&quot;}"/>
  <p:tag name="KSO_WM_ASSEMBLE_CHIP_INDEX" val="721efbd5908f4284a2e9f1f9ad133bef"/>
  <p:tag name="KSO_WM_UNIT_TEXT_FILL_FORE_SCHEMECOLOR_INDEX_BRIGHTNESS" val="0.15"/>
  <p:tag name="KSO_WM_UNIT_TEXT_FILL_FORE_SCHEMECOLOR_INDEX" val="13"/>
  <p:tag name="KSO_WM_UNIT_TEXT_FILL_TYPE" val="1"/>
  <p:tag name="KSO_WM_TEMPLATE_ASSEMBLE_XID" val="62788f02d7789e1705e46a7d"/>
  <p:tag name="KSO_WM_TEMPLATE_ASSEMBLE_GROUPID" val="625d105c96a3ef86181ba8b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2315_1*f*1"/>
  <p:tag name="KSO_WM_TEMPLATE_CATEGORY" val="custom"/>
  <p:tag name="KSO_WM_TEMPLATE_INDEX" val="20222315"/>
  <p:tag name="KSO_WM_UNIT_LAYERLEVEL" val="1"/>
  <p:tag name="KSO_WM_TAG_VERSION" val="1.0"/>
  <p:tag name="KSO_WM_BEAUTIFY_FLAG" val="#wm#"/>
  <p:tag name="KSO_WM_UNIT_DEFAULT_FONT" val="16;22;2"/>
  <p:tag name="KSO_WM_UNIT_BLOCK" val="0"/>
  <p:tag name="KSO_WM_UNIT_DEC_AREA_ID" val="f00c62682417471192789985589bdc19"/>
  <p:tag name="KSO_WM_CHIP_GROUPID" val="614ad67ad3dcef8fee32b2dd"/>
  <p:tag name="KSO_WM_CHIP_XID" val="614ad67ad3dcef8fee32b2de"/>
  <p:tag name="KSO_WM_CHIP_FILLAREA_FILL_RULE" val="{&quot;fill_align&quot;:&quot;cm&quot;,&quot;fill_mode&quot;:&quot;adaptive&quot;,&quot;sacle_strategy&quot;:&quot;smart&quot;}"/>
  <p:tag name="KSO_WM_ASSEMBLE_CHIP_INDEX" val="721efbd5908f4284a2e9f1f9ad133bef"/>
  <p:tag name="KSO_WM_UNIT_TEXT_FILL_FORE_SCHEMECOLOR_INDEX_BRIGHTNESS" val="0.5"/>
  <p:tag name="KSO_WM_UNIT_TEXT_FILL_FORE_SCHEMECOLOR_INDEX" val="13"/>
  <p:tag name="KSO_WM_UNIT_TEXT_FILL_TYPE" val="1"/>
  <p:tag name="KSO_WM_TEMPLATE_ASSEMBLE_XID" val="62788f02d7789e1705e46a7d"/>
  <p:tag name="KSO_WM_TEMPLATE_ASSEMBLE_GROUPID" val="625d105c96a3ef86181ba8b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05bc69a233ab4367ae0702328f5445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bcc86a98405494b9e12eab5539701f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2315"/>
  <p:tag name="KSO_WM_UNIT_TYPE" val="i"/>
  <p:tag name="KSO_WM_UNIT_INDEX" val="1"/>
  <p:tag name="KSO_WM_UNIT_ID" val="chip20222315_3*i*1"/>
  <p:tag name="KSO_WM_BEAUTIFY_FLAG" val="#wm#"/>
  <p:tag name="KSO_WM_TAG_VERSION" val="1.0"/>
  <p:tag name="KSO_WM_CHIP_GROUPID" val="625d105c96a3ef86181ba8b0"/>
  <p:tag name="KSO_WM_CHIP_XID" val="62787bae500403a5b7d33a78"/>
  <p:tag name="KSO_WM_UNIT_DEC_AREA_ID" val="81d5c053d44d49a29775f8b7beaa7ccc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eff6b83f2846e9a0801a247b774e8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05bc69a233ab4367ae0702328f5445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bcc86a98405494b9e12eab5539701f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2315"/>
  <p:tag name="KSO_WM_UNIT_TYPE" val="i"/>
  <p:tag name="KSO_WM_UNIT_INDEX" val="1"/>
  <p:tag name="KSO_WM_UNIT_ID" val="chip20222315_3*i*1"/>
  <p:tag name="KSO_WM_BEAUTIFY_FLAG" val="#wm#"/>
  <p:tag name="KSO_WM_TAG_VERSION" val="1.0"/>
  <p:tag name="KSO_WM_CHIP_GROUPID" val="625d105c96a3ef86181ba8b0"/>
  <p:tag name="KSO_WM_CHIP_XID" val="62787bae500403a5b7d33a78"/>
  <p:tag name="KSO_WM_UNIT_DEC_AREA_ID" val="81d5c053d44d49a29775f8b7beaa7ccc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eff6b83f2846e9a0801a247b774e8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231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5*i*1"/>
  <p:tag name="KSO_WM_BEAUTIFY_FLAG" val="#wm#"/>
  <p:tag name="KSO_WM_TAG_VERSION" val="1.0"/>
  <p:tag name="KSO_WM_CHIP_GROUPID" val="625d105c96a3ef86181ba8b0"/>
  <p:tag name="KSO_WM_CHIP_XID" val="62787bae500403a5b7d337ac"/>
  <p:tag name="KSO_WM_UNIT_DEC_AREA_ID" val="e48b7fcc3d7f4d738c246b12295cde9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00a88b67d3a4b569e0721c13e46f36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2315"/>
  <p:tag name="KSO_WM_UNIT_TYPE" val="i"/>
  <p:tag name="KSO_WM_UNIT_INDEX" val="1"/>
  <p:tag name="KSO_WM_UNIT_ID" val="chip20222315_6*i*1"/>
  <p:tag name="KSO_WM_BEAUTIFY_FLAG" val="#wm#"/>
  <p:tag name="KSO_WM_TAG_VERSION" val="1.0"/>
  <p:tag name="KSO_WM_CHIP_GROUPID" val="625d105c96a3ef86181ba8b0"/>
  <p:tag name="KSO_WM_CHIP_XID" val="62787bae500403a5b7d3374e"/>
  <p:tag name="KSO_WM_UNIT_DEC_AREA_ID" val="6e65b74052a6416da8b8518f1f7db8b8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0ee258363124f8ba137b747e612a41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315_7*i*1"/>
  <p:tag name="KSO_WM_TEMPLATE_CATEGORY" val="chip"/>
  <p:tag name="KSO_WM_TEMPLATE_INDEX" val="20222315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25d105c96a3ef86181ba8b0"/>
  <p:tag name="KSO_WM_CHIP_XID" val="62787bae500403a5b7d337a1"/>
  <p:tag name="KSO_WM_UNIT_DEC_AREA_ID" val="c4b5a35d621e4c2995cccec15ac00a59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61d33f68f34c86bfb0a16918f53b9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23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05bc69a233ab4367ae0702328f5445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bcc86a98405494b9e12eab5539701f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2315"/>
  <p:tag name="KSO_WM_UNIT_TYPE" val="i"/>
  <p:tag name="KSO_WM_UNIT_INDEX" val="1"/>
  <p:tag name="KSO_WM_UNIT_ID" val="chip20222315_3*i*1"/>
  <p:tag name="KSO_WM_BEAUTIFY_FLAG" val="#wm#"/>
  <p:tag name="KSO_WM_TAG_VERSION" val="1.0"/>
  <p:tag name="KSO_WM_CHIP_GROUPID" val="625d105c96a3ef86181ba8b0"/>
  <p:tag name="KSO_WM_CHIP_XID" val="62787bae500403a5b7d33a78"/>
  <p:tag name="KSO_WM_UNIT_DEC_AREA_ID" val="81d5c053d44d49a29775f8b7beaa7ccc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eff6b83f2846e9a0801a247b774e8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05bc69a233ab4367ae0702328f5445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bcc86a98405494b9e12eab5539701f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2315"/>
  <p:tag name="KSO_WM_UNIT_TYPE" val="i"/>
  <p:tag name="KSO_WM_UNIT_INDEX" val="1"/>
  <p:tag name="KSO_WM_UNIT_ID" val="chip20222315_3*i*1"/>
  <p:tag name="KSO_WM_BEAUTIFY_FLAG" val="#wm#"/>
  <p:tag name="KSO_WM_TAG_VERSION" val="1.0"/>
  <p:tag name="KSO_WM_CHIP_GROUPID" val="625d105c96a3ef86181ba8b0"/>
  <p:tag name="KSO_WM_CHIP_XID" val="62787bae500403a5b7d33a78"/>
  <p:tag name="KSO_WM_UNIT_DEC_AREA_ID" val="81d5c053d44d49a29775f8b7beaa7ccc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eff6b83f2846e9a0801a247b774e8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05bc69a233ab4367ae0702328f5445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bcc86a98405494b9e12eab5539701f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2315"/>
  <p:tag name="KSO_WM_UNIT_TYPE" val="i"/>
  <p:tag name="KSO_WM_UNIT_INDEX" val="1"/>
  <p:tag name="KSO_WM_UNIT_ID" val="chip20222315_3*i*1"/>
  <p:tag name="KSO_WM_BEAUTIFY_FLAG" val="#wm#"/>
  <p:tag name="KSO_WM_TAG_VERSION" val="1.0"/>
  <p:tag name="KSO_WM_CHIP_GROUPID" val="625d105c96a3ef86181ba8b0"/>
  <p:tag name="KSO_WM_CHIP_XID" val="62787bae500403a5b7d33a78"/>
  <p:tag name="KSO_WM_UNIT_DEC_AREA_ID" val="81d5c053d44d49a29775f8b7beaa7ccc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eff6b83f2846e9a0801a247b774e8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9*i*1"/>
  <p:tag name="KSO_WM_BEAUTIFY_FLAG" val="#wm#"/>
  <p:tag name="KSO_WM_TAG_VERSION" val="1.0"/>
  <p:tag name="KSO_WM_CHIP_GROUPID" val="625d105c96a3ef86181ba8b0"/>
  <p:tag name="KSO_WM_CHIP_XID" val="62787bae500403a5b7d338c7"/>
  <p:tag name="KSO_WM_UNIT_DEC_AREA_ID" val="36208703f58f437fb40bd8b40ee541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7efdd7f9c1c4e819bf3b10e448841bf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2315"/>
  <p:tag name="KSO_WM_UNIT_TYPE" val="i"/>
  <p:tag name="KSO_WM_UNIT_INDEX" val="1"/>
  <p:tag name="KSO_WM_UNIT_ID" val="chip20222315_11*i*1"/>
  <p:tag name="KSO_WM_BEAUTIFY_FLAG" val="#wm#"/>
  <p:tag name="KSO_WM_TAG_VERSION" val="1.0"/>
  <p:tag name="KSO_WM_CHIP_GROUPID" val="625d105c96a3ef86181ba8b0"/>
  <p:tag name="KSO_WM_CHIP_XID" val="62787bae500403a5b7d33885"/>
  <p:tag name="KSO_WM_UNIT_DEC_AREA_ID" val="2d68bb164b8c4fcabed0214928465bc3"/>
  <p:tag name="KSO_WM_CHIP_FILLAREA_FILL_RULE" val="{&quot;fill_align&quot;:&quot;rm&quot;,&quot;fill_effect&quot;:[],&quot;fill_mode&quot;:&quot;&quot;,&quot;sacle_strategy&quot;:&quot;stretch&quot;}"/>
  <p:tag name="KSO_WM_UNIT_DEC_SUPPORTCHANGEPIC" val="0"/>
  <p:tag name="KSO_WM_UNIT_DEC_CHANGEPICRESERVED" val="1"/>
  <p:tag name="KSO_WM_ASSEMBLE_CHIP_INDEX" val="afdd01064ba44a1eb88cc12ba3088de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2315"/>
  <p:tag name="KSO_WM_UNIT_TYPE" val="i"/>
  <p:tag name="KSO_WM_UNIT_INDEX" val="1"/>
  <p:tag name="KSO_WM_UNIT_ID" val="chip20222315_10*i*1"/>
  <p:tag name="KSO_WM_BEAUTIFY_FLAG" val="#wm#"/>
  <p:tag name="KSO_WM_TAG_VERSION" val="1.0"/>
  <p:tag name="KSO_WM_CHIP_GROUPID" val="625d105c96a3ef86181ba8b0"/>
  <p:tag name="KSO_WM_CHIP_XID" val="62787bae500403a5b7d33837"/>
  <p:tag name="KSO_WM_UNIT_DEC_AREA_ID" val="9800572b9cd24592a6b3b394c1cb0e68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61650bdface4622b787ef25d61ed58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2315_1*f*1"/>
  <p:tag name="KSO_WM_TEMPLATE_CATEGORY" val="custom"/>
  <p:tag name="KSO_WM_TEMPLATE_INDEX" val="20222315"/>
  <p:tag name="KSO_WM_UNIT_LAYERLEVEL" val="1"/>
  <p:tag name="KSO_WM_TAG_VERSION" val="1.0"/>
  <p:tag name="KSO_WM_BEAUTIFY_FLAG" val="#wm#"/>
  <p:tag name="KSO_WM_UNIT_SUBTYPE" val="c"/>
  <p:tag name="KSO_WM_UNIT_PRESET_TEXT" val="202X"/>
  <p:tag name="KSO_WM_UNIT_NOCLEAR" val="0"/>
  <p:tag name="KSO_WM_UNIT_BLOCK" val="0"/>
  <p:tag name="KSO_WM_UNIT_DEC_AREA_ID" val="307a32d0f99d46b496d9f698d8106a14"/>
  <p:tag name="KSO_WM_UNIT_DEFAULT_FONT" val="48;54;2"/>
  <p:tag name="KSO_WM_CHIP_GROUPID" val="6163a07a42060bf59843e029"/>
  <p:tag name="KSO_WM_CHIP_XID" val="6163a07a42060bf59843e027"/>
  <p:tag name="KSO_WM_CHIP_FILLAREA_FILL_RULE" val="{&quot;fill_align&quot;:&quot;lm&quot;,&quot;fill_mode&quot;:&quot;adaptive&quot;,&quot;sacle_strategy&quot;:&quot;smart&quot;}"/>
  <p:tag name="KSO_WM_ASSEMBLE_CHIP_INDEX" val="b0a731297fab4deeba0c58bf5a4bf828"/>
  <p:tag name="KSO_WM_UNIT_TEXT_FILL_FORE_SCHEMECOLOR_INDEX_BRIGHTNESS" val="0.05"/>
  <p:tag name="KSO_WM_UNIT_TEXT_FILL_FORE_SCHEMECOLOR_INDEX" val="13"/>
  <p:tag name="KSO_WM_UNIT_TEXT_FILL_TYPE" val="1"/>
  <p:tag name="KSO_WM_TEMPLATE_ASSEMBLE_XID" val="62788f02d7789e1705e46a9b"/>
  <p:tag name="KSO_WM_TEMPLATE_ASSEMBLE_GROUPID" val="625d105c96a3ef86181ba8b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2315_1*a*1"/>
  <p:tag name="KSO_WM_TEMPLATE_CATEGORY" val="custom"/>
  <p:tag name="KSO_WM_TEMPLATE_INDEX" val="202223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The End"/>
  <p:tag name="KSO_WM_UNIT_NOCLEAR" val="0"/>
  <p:tag name="KSO_WM_UNIT_BLOCK" val="0"/>
  <p:tag name="KSO_WM_UNIT_DEC_AREA_ID" val="ca34d45816534f989448619f53aa6ed2"/>
  <p:tag name="KSO_WM_UNIT_DEFAULT_FONT" val="54;60;2"/>
  <p:tag name="KSO_WM_UNIT_SMARTLAYOUT_COMPRESS_INFO" val="{&#10;    &quot;id&quot;: &quot;2021-10-12T15:33:07&quot;,&#10;    &quot;max&quot;: 5.4079527559055123,&#10;    &quot;topChanged&quot;: 2.1727078867487641&#10;}&#10;"/>
  <p:tag name="KSO_WM_CHIP_GROUPID" val="6163a07a42060bf59843e029"/>
  <p:tag name="KSO_WM_CHIP_XID" val="6163a07a42060bf59843e027"/>
  <p:tag name="KSO_WM_CHIP_FILLAREA_FILL_RULE" val="{&quot;fill_align&quot;:&quot;lm&quot;,&quot;fill_mode&quot;:&quot;adaptive&quot;,&quot;sacle_strategy&quot;:&quot;smart&quot;}"/>
  <p:tag name="KSO_WM_ASSEMBLE_CHIP_INDEX" val="b0a731297fab4deeba0c58bf5a4bf828"/>
  <p:tag name="KSO_WM_UNIT_TEXT_FILL_FORE_SCHEMECOLOR_INDEX_BRIGHTNESS" val="0"/>
  <p:tag name="KSO_WM_UNIT_TEXT_FILL_FORE_SCHEMECOLOR_INDEX" val="5"/>
  <p:tag name="KSO_WM_UNIT_TEXT_FILL_TYPE" val="1"/>
  <p:tag name="KSO_WM_TEMPLATE_ASSEMBLE_XID" val="62788f02d7789e1705e46a9b"/>
  <p:tag name="KSO_WM_TEMPLATE_ASSEMBLE_GROUPID" val="625d105c96a3ef86181ba8b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2315_1*f*2"/>
  <p:tag name="KSO_WM_TEMPLATE_CATEGORY" val="custom"/>
  <p:tag name="KSO_WM_TEMPLATE_INDEX" val="20222315"/>
  <p:tag name="KSO_WM_UNIT_LAYERLEVEL" val="1"/>
  <p:tag name="KSO_WM_TAG_VERSION" val="1.0"/>
  <p:tag name="KSO_WM_BEAUTIFY_FLAG" val="#wm#"/>
  <p:tag name="KSO_WM_UNIT_SUBTYPE" val="a"/>
  <p:tag name="KSO_WM_UNIT_PRESET_TEXT" val="单击此处添加正文，文字是您思想的提炼，请尽量言简意赅的阐述观点。"/>
  <p:tag name="KSO_WM_UNIT_NOCLEAR" val="0"/>
  <p:tag name="KSO_WM_UNIT_BLOCK" val="0"/>
  <p:tag name="KSO_WM_UNIT_DEC_AREA_ID" val="2307ebfdfc5643f9b3e2f4e67eb35497"/>
  <p:tag name="KSO_WM_UNIT_DEFAULT_FONT" val="14;16;2"/>
  <p:tag name="KSO_WM_CHIP_GROUPID" val="6163a07a42060bf59843e029"/>
  <p:tag name="KSO_WM_CHIP_XID" val="6163a07a42060bf59843e027"/>
  <p:tag name="KSO_WM_CHIP_FILLAREA_FILL_RULE" val="{&quot;fill_align&quot;:&quot;lm&quot;,&quot;fill_mode&quot;:&quot;adaptive&quot;,&quot;sacle_strategy&quot;:&quot;smart&quot;}"/>
  <p:tag name="KSO_WM_ASSEMBLE_CHIP_INDEX" val="b0a731297fab4deeba0c58bf5a4bf828"/>
  <p:tag name="KSO_WM_UNIT_TEXT_FILL_FORE_SCHEMECOLOR_INDEX_BRIGHTNESS" val="0.05"/>
  <p:tag name="KSO_WM_UNIT_TEXT_FILL_FORE_SCHEMECOLOR_INDEX" val="13"/>
  <p:tag name="KSO_WM_UNIT_TEXT_FILL_TYPE" val="1"/>
  <p:tag name="KSO_WM_TEMPLATE_ASSEMBLE_XID" val="62788f02d7789e1705e46a9b"/>
  <p:tag name="KSO_WM_TEMPLATE_ASSEMBLE_GROUPID" val="625d105c96a3ef86181ba8b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05bc69a233ab4367ae0702328f5445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bcc86a98405494b9e12eab5539701fa"/>
  <p:tag name="KSO_WM_SLIDE_BACKGROUND_TYPE" val="genera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2315"/>
  <p:tag name="KSO_WM_UNIT_TYPE" val="i"/>
  <p:tag name="KSO_WM_UNIT_INDEX" val="1"/>
  <p:tag name="KSO_WM_UNIT_ID" val="chip20222315_3*i*1"/>
  <p:tag name="KSO_WM_BEAUTIFY_FLAG" val="#wm#"/>
  <p:tag name="KSO_WM_TAG_VERSION" val="1.0"/>
  <p:tag name="KSO_WM_CHIP_GROUPID" val="625d105c96a3ef86181ba8b0"/>
  <p:tag name="KSO_WM_CHIP_XID" val="62787bae500403a5b7d33a78"/>
  <p:tag name="KSO_WM_UNIT_DEC_AREA_ID" val="81d5c053d44d49a29775f8b7beaa7ccc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eff6b83f2846e9a0801a247b774e8e"/>
  <p:tag name="KSO_WM_SLIDE_BACKGROUND_TYPE" val="genera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2315"/>
  <p:tag name="KSO_WM_UNIT_TYPE" val="i"/>
  <p:tag name="KSO_WM_UNIT_INDEX" val="1"/>
  <p:tag name="KSO_WM_UNIT_ID" val="chip20222315_2*i*1"/>
  <p:tag name="KSO_WM_BEAUTIFY_FLAG" val="#wm#"/>
  <p:tag name="KSO_WM_TAG_VERSION" val="1.0"/>
  <p:tag name="KSO_WM_CHIP_GROUPID" val="625d105c96a3ef86181ba8b0"/>
  <p:tag name="KSO_WM_CHIP_XID" val="62787bae500403a5b7d33a85"/>
  <p:tag name="KSO_WM_UNIT_DEC_AREA_ID" val="c7ae5aea5fca4c5883851eee60ddade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90413983d16482fa4a8557ed1850631"/>
  <p:tag name="KSO_WM_SLIDE_BACKGROUND_TYPE" val="frame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232323"/>
      </a:dk1>
      <a:lt1>
        <a:sysClr val="window" lastClr="FFFFFF"/>
      </a:lt1>
      <a:dk2>
        <a:srgbClr val="5F5F5F"/>
      </a:dk2>
      <a:lt2>
        <a:srgbClr val="A5A5A5"/>
      </a:lt2>
      <a:accent1>
        <a:srgbClr val="232323"/>
      </a:accent1>
      <a:accent2>
        <a:srgbClr val="434343"/>
      </a:accent2>
      <a:accent3>
        <a:srgbClr val="2F2F2F"/>
      </a:accent3>
      <a:accent4>
        <a:srgbClr val="B2B2B2"/>
      </a:accent4>
      <a:accent5>
        <a:srgbClr val="2F2F2F"/>
      </a:accent5>
      <a:accent6>
        <a:srgbClr val="BFBFBF"/>
      </a:accent6>
      <a:hlink>
        <a:srgbClr val="168BBA"/>
      </a:hlink>
      <a:folHlink>
        <a:srgbClr val="68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232323"/>
      </a:dk1>
      <a:lt1>
        <a:sysClr val="window" lastClr="FFFFFF"/>
      </a:lt1>
      <a:dk2>
        <a:srgbClr val="5F5F5F"/>
      </a:dk2>
      <a:lt2>
        <a:srgbClr val="A5A5A5"/>
      </a:lt2>
      <a:accent1>
        <a:srgbClr val="232323"/>
      </a:accent1>
      <a:accent2>
        <a:srgbClr val="434343"/>
      </a:accent2>
      <a:accent3>
        <a:srgbClr val="2F2F2F"/>
      </a:accent3>
      <a:accent4>
        <a:srgbClr val="B2B2B2"/>
      </a:accent4>
      <a:accent5>
        <a:srgbClr val="2F2F2F"/>
      </a:accent5>
      <a:accent6>
        <a:srgbClr val="BFBFBF"/>
      </a:accent6>
      <a:hlink>
        <a:srgbClr val="168BBA"/>
      </a:hlink>
      <a:folHlink>
        <a:srgbClr val="68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1">
      <a:dk1>
        <a:srgbClr val="232323"/>
      </a:dk1>
      <a:lt1>
        <a:sysClr val="window" lastClr="FFFFFF"/>
      </a:lt1>
      <a:dk2>
        <a:srgbClr val="5F5F5F"/>
      </a:dk2>
      <a:lt2>
        <a:srgbClr val="A5A5A5"/>
      </a:lt2>
      <a:accent1>
        <a:srgbClr val="232323"/>
      </a:accent1>
      <a:accent2>
        <a:srgbClr val="434343"/>
      </a:accent2>
      <a:accent3>
        <a:srgbClr val="2F2F2F"/>
      </a:accent3>
      <a:accent4>
        <a:srgbClr val="B2B2B2"/>
      </a:accent4>
      <a:accent5>
        <a:srgbClr val="2F2F2F"/>
      </a:accent5>
      <a:accent6>
        <a:srgbClr val="BFBFBF"/>
      </a:accent6>
      <a:hlink>
        <a:srgbClr val="168BBA"/>
      </a:hlink>
      <a:folHlink>
        <a:srgbClr val="68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567AD5"/>
      </a:dk2>
      <a:lt2>
        <a:srgbClr val="E8EEF2"/>
      </a:lt2>
      <a:accent1>
        <a:srgbClr val="26509D"/>
      </a:accent1>
      <a:accent2>
        <a:srgbClr val="4671C1"/>
      </a:accent2>
      <a:accent3>
        <a:srgbClr val="554795"/>
      </a:accent3>
      <a:accent4>
        <a:srgbClr val="8373CD"/>
      </a:accent4>
      <a:accent5>
        <a:srgbClr val="723D89"/>
      </a:accent5>
      <a:accent6>
        <a:srgbClr val="9935C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1049</Words>
  <Application>Microsoft Office PowerPoint</Application>
  <PresentationFormat>宽屏</PresentationFormat>
  <Paragraphs>136</Paragraphs>
  <Slides>24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等线</vt:lpstr>
      <vt:lpstr>等线 Light</vt:lpstr>
      <vt:lpstr>微软雅黑</vt:lpstr>
      <vt:lpstr>Arial</vt:lpstr>
      <vt:lpstr>Microsoft Sans Serif</vt:lpstr>
      <vt:lpstr>Wingdings</vt:lpstr>
      <vt:lpstr>Office 主题​​</vt:lpstr>
      <vt:lpstr>1_Office 主题​​</vt:lpstr>
      <vt:lpstr>2_Office 主题​​</vt:lpstr>
      <vt:lpstr>3_Office 主题​​</vt:lpstr>
      <vt:lpstr>小组作业展示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爽橙橙橙陈铭爽</dc:creator>
  <cp:lastModifiedBy>亮 龚</cp:lastModifiedBy>
  <cp:revision>34</cp:revision>
  <dcterms:created xsi:type="dcterms:W3CDTF">2018-01-30T07:48:00Z</dcterms:created>
  <dcterms:modified xsi:type="dcterms:W3CDTF">2023-12-05T07:16:05Z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DF86ED61EA7041198FFFE81A238EDD24_13</vt:lpwstr>
  </property>
  <property fmtid="{D5CDD505-2E9C-101B-9397-08002B2CF9AE}" pid="3" name="KSOProductBuildVer">
    <vt:lpwstr>2052-12.1.0.15990</vt:lpwstr>
  </property>
</Properties>
</file>